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Lst>
  <p:sldSz cy="26517600" cx="32918400"/>
  <p:notesSz cx="6946900" cy="9232900"/>
  <p:embeddedFontLst>
    <p:embeddedFont>
      <p:font typeface="EB Garamond SemiBold"/>
      <p:regular r:id="rId6"/>
      <p:bold r:id="rId7"/>
      <p:italic r:id="rId8"/>
      <p:boldItalic r:id="rId9"/>
    </p:embeddedFont>
    <p:embeddedFont>
      <p:font typeface="Lora"/>
      <p:regular r:id="rId10"/>
      <p:bold r:id="rId11"/>
      <p:italic r:id="rId12"/>
      <p:boldItalic r:id="rId13"/>
    </p:embeddedFont>
    <p:embeddedFont>
      <p:font typeface="EB Garamond"/>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Lora-bold.fntdata"/><Relationship Id="rId10" Type="http://schemas.openxmlformats.org/officeDocument/2006/relationships/font" Target="fonts/Lora-regular.fntdata"/><Relationship Id="rId13" Type="http://schemas.openxmlformats.org/officeDocument/2006/relationships/font" Target="fonts/Lora-boldItalic.fntdata"/><Relationship Id="rId12" Type="http://schemas.openxmlformats.org/officeDocument/2006/relationships/font" Target="fonts/Lora-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EBGaramondSemiBold-boldItalic.fntdata"/><Relationship Id="rId15" Type="http://schemas.openxmlformats.org/officeDocument/2006/relationships/font" Target="fonts/EBGaramond-bold.fntdata"/><Relationship Id="rId14" Type="http://schemas.openxmlformats.org/officeDocument/2006/relationships/font" Target="fonts/EBGaramond-regular.fntdata"/><Relationship Id="rId17" Type="http://schemas.openxmlformats.org/officeDocument/2006/relationships/font" Target="fonts/EBGaramond-boldItalic.fntdata"/><Relationship Id="rId16" Type="http://schemas.openxmlformats.org/officeDocument/2006/relationships/font" Target="fonts/EBGaramond-italic.fntdata"/><Relationship Id="rId5" Type="http://schemas.openxmlformats.org/officeDocument/2006/relationships/slide" Target="slides/slide1.xml"/><Relationship Id="rId6" Type="http://schemas.openxmlformats.org/officeDocument/2006/relationships/font" Target="fonts/EBGaramondSemiBold-regular.fntdata"/><Relationship Id="rId7" Type="http://schemas.openxmlformats.org/officeDocument/2006/relationships/font" Target="fonts/EBGaramondSemiBold-bold.fntdata"/><Relationship Id="rId8" Type="http://schemas.openxmlformats.org/officeDocument/2006/relationships/font" Target="fonts/EBGaramond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09900" cy="461962"/>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9pPr>
          </a:lstStyle>
          <a:p/>
        </p:txBody>
      </p:sp>
      <p:sp>
        <p:nvSpPr>
          <p:cNvPr id="4" name="Shape 4"/>
          <p:cNvSpPr txBox="1"/>
          <p:nvPr>
            <p:ph idx="10" type="dt"/>
          </p:nvPr>
        </p:nvSpPr>
        <p:spPr>
          <a:xfrm>
            <a:off x="3935412" y="0"/>
            <a:ext cx="3009900" cy="461962"/>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9pPr>
          </a:lstStyle>
          <a:p/>
        </p:txBody>
      </p:sp>
      <p:sp>
        <p:nvSpPr>
          <p:cNvPr id="5" name="Shape 5"/>
          <p:cNvSpPr/>
          <p:nvPr>
            <p:ph idx="3" type="sldImg"/>
          </p:nvPr>
        </p:nvSpPr>
        <p:spPr>
          <a:xfrm>
            <a:off x="1323975" y="692150"/>
            <a:ext cx="4298950" cy="346233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Shape 6"/>
          <p:cNvSpPr txBox="1"/>
          <p:nvPr>
            <p:ph idx="1" type="body"/>
          </p:nvPr>
        </p:nvSpPr>
        <p:spPr>
          <a:xfrm>
            <a:off x="695325" y="4386262"/>
            <a:ext cx="5556250" cy="4154487"/>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Shape 7"/>
          <p:cNvSpPr txBox="1"/>
          <p:nvPr>
            <p:ph idx="11" type="ftr"/>
          </p:nvPr>
        </p:nvSpPr>
        <p:spPr>
          <a:xfrm>
            <a:off x="0" y="8769350"/>
            <a:ext cx="3009900" cy="461962"/>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9pPr>
          </a:lstStyle>
          <a:p/>
        </p:txBody>
      </p:sp>
      <p:sp>
        <p:nvSpPr>
          <p:cNvPr id="8" name="Shape 8"/>
          <p:cNvSpPr txBox="1"/>
          <p:nvPr>
            <p:ph idx="12" type="sldNum"/>
          </p:nvPr>
        </p:nvSpPr>
        <p:spPr>
          <a:xfrm>
            <a:off x="3935412" y="8769350"/>
            <a:ext cx="3009900" cy="46196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nvSpPr>
        <p:spPr>
          <a:xfrm>
            <a:off x="3935412" y="8769350"/>
            <a:ext cx="3009899" cy="46196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86" name="Shape 86"/>
          <p:cNvSpPr/>
          <p:nvPr>
            <p:ph idx="2" type="sldImg"/>
          </p:nvPr>
        </p:nvSpPr>
        <p:spPr>
          <a:xfrm>
            <a:off x="1323975" y="692150"/>
            <a:ext cx="4298950" cy="3462338"/>
          </a:xfrm>
          <a:custGeom>
            <a:pathLst>
              <a:path extrusionOk="0" h="120000" w="120000">
                <a:moveTo>
                  <a:pt x="0" y="0"/>
                </a:moveTo>
                <a:lnTo>
                  <a:pt x="120000" y="0"/>
                </a:lnTo>
                <a:lnTo>
                  <a:pt x="120000" y="120000"/>
                </a:lnTo>
                <a:lnTo>
                  <a:pt x="0" y="120000"/>
                </a:lnTo>
                <a:close/>
              </a:path>
            </a:pathLst>
          </a:custGeom>
          <a:noFill/>
          <a:ln>
            <a:noFill/>
          </a:ln>
        </p:spPr>
      </p:sp>
      <p:sp>
        <p:nvSpPr>
          <p:cNvPr id="87" name="Shape 87"/>
          <p:cNvSpPr txBox="1"/>
          <p:nvPr>
            <p:ph idx="1" type="body"/>
          </p:nvPr>
        </p:nvSpPr>
        <p:spPr>
          <a:xfrm>
            <a:off x="695325" y="4386262"/>
            <a:ext cx="5556248" cy="41544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 name="Shape 15"/>
        <p:cNvGrpSpPr/>
        <p:nvPr/>
      </p:nvGrpSpPr>
      <p:grpSpPr>
        <a:xfrm>
          <a:off x="0" y="0"/>
          <a:ext cx="0" cy="0"/>
          <a:chOff x="0" y="0"/>
          <a:chExt cx="0" cy="0"/>
        </a:xfrm>
      </p:grpSpPr>
      <p:sp>
        <p:nvSpPr>
          <p:cNvPr id="16" name="Shape 16"/>
          <p:cNvSpPr txBox="1"/>
          <p:nvPr>
            <p:ph idx="10" type="dt"/>
          </p:nvPr>
        </p:nvSpPr>
        <p:spPr>
          <a:xfrm>
            <a:off x="2468561" y="24160163"/>
            <a:ext cx="6858000"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17" name="Shape 17"/>
          <p:cNvSpPr txBox="1"/>
          <p:nvPr>
            <p:ph idx="11" type="ftr"/>
          </p:nvPr>
        </p:nvSpPr>
        <p:spPr>
          <a:xfrm>
            <a:off x="11247436" y="24160163"/>
            <a:ext cx="10423524"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18" name="Shape 18"/>
          <p:cNvSpPr txBox="1"/>
          <p:nvPr>
            <p:ph idx="12" type="sldNum"/>
          </p:nvPr>
        </p:nvSpPr>
        <p:spPr>
          <a:xfrm>
            <a:off x="23591838" y="24160163"/>
            <a:ext cx="6858000" cy="1768474"/>
          </a:xfrm>
          <a:prstGeom prst="rect">
            <a:avLst/>
          </a:prstGeom>
          <a:noFill/>
          <a:ln>
            <a:noFill/>
          </a:ln>
        </p:spPr>
        <p:txBody>
          <a:bodyPr anchorCtr="0" anchor="t" bIns="188075" lIns="376175" spcFirstLastPara="1" rIns="376175" wrap="square" tIns="188075">
            <a:noAutofit/>
          </a:bodyPr>
          <a:lstStyle>
            <a:lvl1pPr indent="0" lvl="0"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2" name="Shape 72"/>
        <p:cNvGrpSpPr/>
        <p:nvPr/>
      </p:nvGrpSpPr>
      <p:grpSpPr>
        <a:xfrm>
          <a:off x="0" y="0"/>
          <a:ext cx="0" cy="0"/>
          <a:chOff x="0" y="0"/>
          <a:chExt cx="0" cy="0"/>
        </a:xfrm>
      </p:grpSpPr>
      <p:sp>
        <p:nvSpPr>
          <p:cNvPr id="73" name="Shape 73"/>
          <p:cNvSpPr txBox="1"/>
          <p:nvPr>
            <p:ph type="title"/>
          </p:nvPr>
        </p:nvSpPr>
        <p:spPr>
          <a:xfrm>
            <a:off x="2468561" y="2357436"/>
            <a:ext cx="27981274" cy="4419599"/>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9pPr>
          </a:lstStyle>
          <a:p/>
        </p:txBody>
      </p:sp>
      <p:sp>
        <p:nvSpPr>
          <p:cNvPr id="74" name="Shape 74"/>
          <p:cNvSpPr txBox="1"/>
          <p:nvPr>
            <p:ph idx="1" type="body"/>
          </p:nvPr>
        </p:nvSpPr>
        <p:spPr>
          <a:xfrm>
            <a:off x="2468561" y="7661275"/>
            <a:ext cx="27981274" cy="15909925"/>
          </a:xfrm>
          <a:prstGeom prst="rect">
            <a:avLst/>
          </a:prstGeom>
          <a:noFill/>
          <a:ln>
            <a:noFill/>
          </a:ln>
        </p:spPr>
        <p:txBody>
          <a:bodyPr anchorCtr="0" anchor="t" bIns="91425" lIns="91425" spcFirstLastPara="1" rIns="91425" wrap="square" tIns="91425"/>
          <a:lstStyle>
            <a:lvl1pPr indent="-1066800" lvl="0" marL="457200" marR="0" rtl="0" algn="l">
              <a:lnSpc>
                <a:spcPct val="100000"/>
              </a:lnSpc>
              <a:spcBef>
                <a:spcPts val="2640"/>
              </a:spcBef>
              <a:spcAft>
                <a:spcPts val="0"/>
              </a:spcAft>
              <a:buClr>
                <a:schemeClr val="dk1"/>
              </a:buClr>
              <a:buSzPts val="13200"/>
              <a:buFont typeface="Times New Roman"/>
              <a:buChar char="•"/>
              <a:defRPr b="0" i="0" sz="13200" u="none" cap="none" strike="noStrike">
                <a:solidFill>
                  <a:schemeClr val="dk1"/>
                </a:solidFill>
                <a:latin typeface="Times New Roman"/>
                <a:ea typeface="Times New Roman"/>
                <a:cs typeface="Times New Roman"/>
                <a:sym typeface="Times New Roman"/>
              </a:defRPr>
            </a:lvl1pPr>
            <a:lvl2pPr indent="-958850" lvl="1" marL="914400" marR="0" rtl="0" algn="l">
              <a:lnSpc>
                <a:spcPct val="100000"/>
              </a:lnSpc>
              <a:spcBef>
                <a:spcPts val="2300"/>
              </a:spcBef>
              <a:spcAft>
                <a:spcPts val="0"/>
              </a:spcAft>
              <a:buClr>
                <a:schemeClr val="dk1"/>
              </a:buClr>
              <a:buSzPts val="11500"/>
              <a:buFont typeface="Times New Roman"/>
              <a:buChar char="–"/>
              <a:defRPr b="0" i="0" sz="11500" u="none" cap="none" strike="noStrike">
                <a:solidFill>
                  <a:schemeClr val="dk1"/>
                </a:solidFill>
                <a:latin typeface="Times New Roman"/>
                <a:ea typeface="Times New Roman"/>
                <a:cs typeface="Times New Roman"/>
                <a:sym typeface="Times New Roman"/>
              </a:defRPr>
            </a:lvl2pPr>
            <a:lvl3pPr indent="-850900" lvl="2" marL="1371600" marR="0" rtl="0" algn="l">
              <a:lnSpc>
                <a:spcPct val="100000"/>
              </a:lnSpc>
              <a:spcBef>
                <a:spcPts val="1960"/>
              </a:spcBef>
              <a:spcAft>
                <a:spcPts val="0"/>
              </a:spcAft>
              <a:buClr>
                <a:schemeClr val="dk1"/>
              </a:buClr>
              <a:buSzPts val="9800"/>
              <a:buFont typeface="Times New Roman"/>
              <a:buChar char="•"/>
              <a:defRPr b="0" i="0" sz="9800" u="none" cap="none" strike="noStrike">
                <a:solidFill>
                  <a:schemeClr val="dk1"/>
                </a:solidFill>
                <a:latin typeface="Times New Roman"/>
                <a:ea typeface="Times New Roman"/>
                <a:cs typeface="Times New Roman"/>
                <a:sym typeface="Times New Roman"/>
              </a:defRPr>
            </a:lvl3pPr>
            <a:lvl4pPr indent="-755650" lvl="3" marL="1828800" marR="0" rtl="0" algn="l">
              <a:lnSpc>
                <a:spcPct val="100000"/>
              </a:lnSpc>
              <a:spcBef>
                <a:spcPts val="1660"/>
              </a:spcBef>
              <a:spcAft>
                <a:spcPts val="0"/>
              </a:spcAft>
              <a:buClr>
                <a:schemeClr val="dk1"/>
              </a:buClr>
              <a:buSzPts val="8300"/>
              <a:buFont typeface="Times New Roman"/>
              <a:buChar char="–"/>
              <a:defRPr b="0" i="0" sz="8300" u="none" cap="none" strike="noStrike">
                <a:solidFill>
                  <a:schemeClr val="dk1"/>
                </a:solidFill>
                <a:latin typeface="Times New Roman"/>
                <a:ea typeface="Times New Roman"/>
                <a:cs typeface="Times New Roman"/>
                <a:sym typeface="Times New Roman"/>
              </a:defRPr>
            </a:lvl4pPr>
            <a:lvl5pPr indent="-755650" lvl="4" marL="2286000" marR="0" rtl="0" algn="l">
              <a:lnSpc>
                <a:spcPct val="100000"/>
              </a:lnSpc>
              <a:spcBef>
                <a:spcPts val="1660"/>
              </a:spcBef>
              <a:spcAft>
                <a:spcPts val="0"/>
              </a:spcAft>
              <a:buClr>
                <a:schemeClr val="dk1"/>
              </a:buClr>
              <a:buSzPts val="8300"/>
              <a:buFont typeface="Times New Roman"/>
              <a:buChar char="»"/>
              <a:defRPr b="0" i="0" sz="83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75" name="Shape 75"/>
          <p:cNvSpPr txBox="1"/>
          <p:nvPr>
            <p:ph idx="10" type="dt"/>
          </p:nvPr>
        </p:nvSpPr>
        <p:spPr>
          <a:xfrm>
            <a:off x="2468561" y="24160163"/>
            <a:ext cx="6858000"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76" name="Shape 76"/>
          <p:cNvSpPr txBox="1"/>
          <p:nvPr>
            <p:ph idx="11" type="ftr"/>
          </p:nvPr>
        </p:nvSpPr>
        <p:spPr>
          <a:xfrm>
            <a:off x="11247436" y="24160163"/>
            <a:ext cx="10423524"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77" name="Shape 77"/>
          <p:cNvSpPr txBox="1"/>
          <p:nvPr>
            <p:ph idx="12" type="sldNum"/>
          </p:nvPr>
        </p:nvSpPr>
        <p:spPr>
          <a:xfrm>
            <a:off x="23591838" y="24160163"/>
            <a:ext cx="6858000" cy="1768474"/>
          </a:xfrm>
          <a:prstGeom prst="rect">
            <a:avLst/>
          </a:prstGeom>
          <a:noFill/>
          <a:ln>
            <a:noFill/>
          </a:ln>
        </p:spPr>
        <p:txBody>
          <a:bodyPr anchorCtr="0" anchor="t" bIns="188075" lIns="376175" spcFirstLastPara="1" rIns="376175" wrap="square" tIns="188075">
            <a:noAutofit/>
          </a:bodyPr>
          <a:lstStyle>
            <a:lvl1pPr indent="0" lvl="0"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8" name="Shape 78"/>
        <p:cNvGrpSpPr/>
        <p:nvPr/>
      </p:nvGrpSpPr>
      <p:grpSpPr>
        <a:xfrm>
          <a:off x="0" y="0"/>
          <a:ext cx="0" cy="0"/>
          <a:chOff x="0" y="0"/>
          <a:chExt cx="0" cy="0"/>
        </a:xfrm>
      </p:grpSpPr>
      <p:sp>
        <p:nvSpPr>
          <p:cNvPr id="79" name="Shape 79"/>
          <p:cNvSpPr txBox="1"/>
          <p:nvPr>
            <p:ph type="ctrTitle"/>
          </p:nvPr>
        </p:nvSpPr>
        <p:spPr>
          <a:xfrm>
            <a:off x="4114800" y="4340225"/>
            <a:ext cx="24688800" cy="9231312"/>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2"/>
              </a:buClr>
              <a:buSzPts val="1400"/>
              <a:buFont typeface="Times New Roman"/>
              <a:buNone/>
              <a:defRPr b="0" i="0" sz="60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9pPr>
          </a:lstStyle>
          <a:p/>
        </p:txBody>
      </p:sp>
      <p:sp>
        <p:nvSpPr>
          <p:cNvPr id="80" name="Shape 80"/>
          <p:cNvSpPr txBox="1"/>
          <p:nvPr>
            <p:ph idx="1" type="subTitle"/>
          </p:nvPr>
        </p:nvSpPr>
        <p:spPr>
          <a:xfrm>
            <a:off x="4114800" y="13927138"/>
            <a:ext cx="24688800" cy="6402387"/>
          </a:xfrm>
          <a:prstGeom prst="rect">
            <a:avLst/>
          </a:prstGeom>
          <a:noFill/>
          <a:ln>
            <a:noFill/>
          </a:ln>
        </p:spPr>
        <p:txBody>
          <a:bodyPr anchorCtr="0" anchor="t" bIns="91425" lIns="91425" spcFirstLastPara="1" rIns="91425" wrap="square" tIns="91425"/>
          <a:lstStyle>
            <a:lvl1pPr lvl="0" marR="0" rtl="0" algn="ctr">
              <a:lnSpc>
                <a:spcPct val="100000"/>
              </a:lnSpc>
              <a:spcBef>
                <a:spcPts val="480"/>
              </a:spcBef>
              <a:spcAft>
                <a:spcPts val="0"/>
              </a:spcAft>
              <a:buClr>
                <a:schemeClr val="dk1"/>
              </a:buClr>
              <a:buSzPts val="13200"/>
              <a:buFont typeface="Times New Roman"/>
              <a:buNone/>
              <a:defRPr b="0" i="0" sz="24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400"/>
              </a:spcBef>
              <a:spcAft>
                <a:spcPts val="0"/>
              </a:spcAft>
              <a:buClr>
                <a:schemeClr val="dk1"/>
              </a:buClr>
              <a:buSzPts val="11500"/>
              <a:buFont typeface="Times New Roman"/>
              <a:buNone/>
              <a:defRPr b="0" i="0" sz="2000" u="none" cap="none" strike="noStrike">
                <a:solidFill>
                  <a:schemeClr val="dk1"/>
                </a:solidFill>
                <a:latin typeface="Times New Roman"/>
                <a:ea typeface="Times New Roman"/>
                <a:cs typeface="Times New Roman"/>
                <a:sym typeface="Times New Roman"/>
              </a:defRPr>
            </a:lvl2pPr>
            <a:lvl3pPr lvl="2" marR="0" rtl="0" algn="ctr">
              <a:lnSpc>
                <a:spcPct val="100000"/>
              </a:lnSpc>
              <a:spcBef>
                <a:spcPts val="360"/>
              </a:spcBef>
              <a:spcAft>
                <a:spcPts val="0"/>
              </a:spcAft>
              <a:buClr>
                <a:schemeClr val="dk1"/>
              </a:buClr>
              <a:buSzPts val="9800"/>
              <a:buFont typeface="Times New Roman"/>
              <a:buNone/>
              <a:defRPr b="0" i="0" sz="1800" u="none" cap="none" strike="noStrike">
                <a:solidFill>
                  <a:schemeClr val="dk1"/>
                </a:solidFill>
                <a:latin typeface="Times New Roman"/>
                <a:ea typeface="Times New Roman"/>
                <a:cs typeface="Times New Roman"/>
                <a:sym typeface="Times New Roman"/>
              </a:defRPr>
            </a:lvl3pPr>
            <a:lvl4pPr lvl="3" marR="0" rtl="0" algn="ctr">
              <a:lnSpc>
                <a:spcPct val="100000"/>
              </a:lnSpc>
              <a:spcBef>
                <a:spcPts val="320"/>
              </a:spcBef>
              <a:spcAft>
                <a:spcPts val="0"/>
              </a:spcAft>
              <a:buClr>
                <a:schemeClr val="dk1"/>
              </a:buClr>
              <a:buSzPts val="8300"/>
              <a:buFont typeface="Times New Roman"/>
              <a:buNone/>
              <a:defRPr b="0" i="0" sz="1600" u="none" cap="none" strike="noStrike">
                <a:solidFill>
                  <a:schemeClr val="dk1"/>
                </a:solidFill>
                <a:latin typeface="Times New Roman"/>
                <a:ea typeface="Times New Roman"/>
                <a:cs typeface="Times New Roman"/>
                <a:sym typeface="Times New Roman"/>
              </a:defRPr>
            </a:lvl4pPr>
            <a:lvl5pPr lvl="4" marR="0" rtl="0" algn="ctr">
              <a:lnSpc>
                <a:spcPct val="100000"/>
              </a:lnSpc>
              <a:spcBef>
                <a:spcPts val="320"/>
              </a:spcBef>
              <a:spcAft>
                <a:spcPts val="0"/>
              </a:spcAft>
              <a:buClr>
                <a:schemeClr val="dk1"/>
              </a:buClr>
              <a:buSzPts val="8300"/>
              <a:buFont typeface="Times New Roman"/>
              <a:buNone/>
              <a:defRPr b="0" i="0" sz="1600" u="none" cap="none" strike="noStrike">
                <a:solidFill>
                  <a:schemeClr val="dk1"/>
                </a:solidFill>
                <a:latin typeface="Times New Roman"/>
                <a:ea typeface="Times New Roman"/>
                <a:cs typeface="Times New Roman"/>
                <a:sym typeface="Times New Roman"/>
              </a:defRPr>
            </a:lvl5pPr>
            <a:lvl6pPr lvl="5"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Times New Roman"/>
                <a:ea typeface="Times New Roman"/>
                <a:cs typeface="Times New Roman"/>
                <a:sym typeface="Times New Roman"/>
              </a:defRPr>
            </a:lvl9pPr>
          </a:lstStyle>
          <a:p/>
        </p:txBody>
      </p:sp>
      <p:sp>
        <p:nvSpPr>
          <p:cNvPr id="81" name="Shape 81"/>
          <p:cNvSpPr txBox="1"/>
          <p:nvPr>
            <p:ph idx="10" type="dt"/>
          </p:nvPr>
        </p:nvSpPr>
        <p:spPr>
          <a:xfrm>
            <a:off x="2468561" y="24160163"/>
            <a:ext cx="6858000"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82" name="Shape 82"/>
          <p:cNvSpPr txBox="1"/>
          <p:nvPr>
            <p:ph idx="11" type="ftr"/>
          </p:nvPr>
        </p:nvSpPr>
        <p:spPr>
          <a:xfrm>
            <a:off x="11247436" y="24160163"/>
            <a:ext cx="10423524"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83" name="Shape 83"/>
          <p:cNvSpPr txBox="1"/>
          <p:nvPr>
            <p:ph idx="12" type="sldNum"/>
          </p:nvPr>
        </p:nvSpPr>
        <p:spPr>
          <a:xfrm>
            <a:off x="23591838" y="24160163"/>
            <a:ext cx="6858000" cy="1768474"/>
          </a:xfrm>
          <a:prstGeom prst="rect">
            <a:avLst/>
          </a:prstGeom>
          <a:noFill/>
          <a:ln>
            <a:noFill/>
          </a:ln>
        </p:spPr>
        <p:txBody>
          <a:bodyPr anchorCtr="0" anchor="t" bIns="188075" lIns="376175" spcFirstLastPara="1" rIns="376175" wrap="square" tIns="188075">
            <a:noAutofit/>
          </a:bodyPr>
          <a:lstStyle>
            <a:lvl1pPr indent="0" lvl="0"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9" name="Shape 19"/>
        <p:cNvGrpSpPr/>
        <p:nvPr/>
      </p:nvGrpSpPr>
      <p:grpSpPr>
        <a:xfrm>
          <a:off x="0" y="0"/>
          <a:ext cx="0" cy="0"/>
          <a:chOff x="0" y="0"/>
          <a:chExt cx="0" cy="0"/>
        </a:xfrm>
      </p:grpSpPr>
      <p:sp>
        <p:nvSpPr>
          <p:cNvPr id="20" name="Shape 20"/>
          <p:cNvSpPr txBox="1"/>
          <p:nvPr>
            <p:ph type="title"/>
          </p:nvPr>
        </p:nvSpPr>
        <p:spPr>
          <a:xfrm rot="5400000">
            <a:off x="16345694" y="9467056"/>
            <a:ext cx="21213761" cy="6994525"/>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9pPr>
          </a:lstStyle>
          <a:p/>
        </p:txBody>
      </p:sp>
      <p:sp>
        <p:nvSpPr>
          <p:cNvPr id="21" name="Shape 21"/>
          <p:cNvSpPr txBox="1"/>
          <p:nvPr>
            <p:ph idx="1" type="body"/>
          </p:nvPr>
        </p:nvSpPr>
        <p:spPr>
          <a:xfrm rot="5400000">
            <a:off x="2278857" y="2547143"/>
            <a:ext cx="21213761" cy="20834350"/>
          </a:xfrm>
          <a:prstGeom prst="rect">
            <a:avLst/>
          </a:prstGeom>
          <a:noFill/>
          <a:ln>
            <a:noFill/>
          </a:ln>
        </p:spPr>
        <p:txBody>
          <a:bodyPr anchorCtr="0" anchor="t" bIns="91425" lIns="91425" spcFirstLastPara="1" rIns="91425" wrap="square" tIns="91425"/>
          <a:lstStyle>
            <a:lvl1pPr indent="-1066800" lvl="0" marL="457200" marR="0" rtl="0" algn="l">
              <a:lnSpc>
                <a:spcPct val="100000"/>
              </a:lnSpc>
              <a:spcBef>
                <a:spcPts val="2640"/>
              </a:spcBef>
              <a:spcAft>
                <a:spcPts val="0"/>
              </a:spcAft>
              <a:buClr>
                <a:schemeClr val="dk1"/>
              </a:buClr>
              <a:buSzPts val="13200"/>
              <a:buFont typeface="Times New Roman"/>
              <a:buChar char="•"/>
              <a:defRPr b="0" i="0" sz="13200" u="none" cap="none" strike="noStrike">
                <a:solidFill>
                  <a:schemeClr val="dk1"/>
                </a:solidFill>
                <a:latin typeface="Times New Roman"/>
                <a:ea typeface="Times New Roman"/>
                <a:cs typeface="Times New Roman"/>
                <a:sym typeface="Times New Roman"/>
              </a:defRPr>
            </a:lvl1pPr>
            <a:lvl2pPr indent="-958850" lvl="1" marL="914400" marR="0" rtl="0" algn="l">
              <a:lnSpc>
                <a:spcPct val="100000"/>
              </a:lnSpc>
              <a:spcBef>
                <a:spcPts val="2300"/>
              </a:spcBef>
              <a:spcAft>
                <a:spcPts val="0"/>
              </a:spcAft>
              <a:buClr>
                <a:schemeClr val="dk1"/>
              </a:buClr>
              <a:buSzPts val="11500"/>
              <a:buFont typeface="Times New Roman"/>
              <a:buChar char="–"/>
              <a:defRPr b="0" i="0" sz="11500" u="none" cap="none" strike="noStrike">
                <a:solidFill>
                  <a:schemeClr val="dk1"/>
                </a:solidFill>
                <a:latin typeface="Times New Roman"/>
                <a:ea typeface="Times New Roman"/>
                <a:cs typeface="Times New Roman"/>
                <a:sym typeface="Times New Roman"/>
              </a:defRPr>
            </a:lvl2pPr>
            <a:lvl3pPr indent="-850900" lvl="2" marL="1371600" marR="0" rtl="0" algn="l">
              <a:lnSpc>
                <a:spcPct val="100000"/>
              </a:lnSpc>
              <a:spcBef>
                <a:spcPts val="1960"/>
              </a:spcBef>
              <a:spcAft>
                <a:spcPts val="0"/>
              </a:spcAft>
              <a:buClr>
                <a:schemeClr val="dk1"/>
              </a:buClr>
              <a:buSzPts val="9800"/>
              <a:buFont typeface="Times New Roman"/>
              <a:buChar char="•"/>
              <a:defRPr b="0" i="0" sz="9800" u="none" cap="none" strike="noStrike">
                <a:solidFill>
                  <a:schemeClr val="dk1"/>
                </a:solidFill>
                <a:latin typeface="Times New Roman"/>
                <a:ea typeface="Times New Roman"/>
                <a:cs typeface="Times New Roman"/>
                <a:sym typeface="Times New Roman"/>
              </a:defRPr>
            </a:lvl3pPr>
            <a:lvl4pPr indent="-755650" lvl="3" marL="1828800" marR="0" rtl="0" algn="l">
              <a:lnSpc>
                <a:spcPct val="100000"/>
              </a:lnSpc>
              <a:spcBef>
                <a:spcPts val="1660"/>
              </a:spcBef>
              <a:spcAft>
                <a:spcPts val="0"/>
              </a:spcAft>
              <a:buClr>
                <a:schemeClr val="dk1"/>
              </a:buClr>
              <a:buSzPts val="8300"/>
              <a:buFont typeface="Times New Roman"/>
              <a:buChar char="–"/>
              <a:defRPr b="0" i="0" sz="8300" u="none" cap="none" strike="noStrike">
                <a:solidFill>
                  <a:schemeClr val="dk1"/>
                </a:solidFill>
                <a:latin typeface="Times New Roman"/>
                <a:ea typeface="Times New Roman"/>
                <a:cs typeface="Times New Roman"/>
                <a:sym typeface="Times New Roman"/>
              </a:defRPr>
            </a:lvl4pPr>
            <a:lvl5pPr indent="-755650" lvl="4" marL="2286000" marR="0" rtl="0" algn="l">
              <a:lnSpc>
                <a:spcPct val="100000"/>
              </a:lnSpc>
              <a:spcBef>
                <a:spcPts val="1660"/>
              </a:spcBef>
              <a:spcAft>
                <a:spcPts val="0"/>
              </a:spcAft>
              <a:buClr>
                <a:schemeClr val="dk1"/>
              </a:buClr>
              <a:buSzPts val="8300"/>
              <a:buFont typeface="Times New Roman"/>
              <a:buChar char="»"/>
              <a:defRPr b="0" i="0" sz="83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22" name="Shape 22"/>
          <p:cNvSpPr txBox="1"/>
          <p:nvPr>
            <p:ph idx="10" type="dt"/>
          </p:nvPr>
        </p:nvSpPr>
        <p:spPr>
          <a:xfrm>
            <a:off x="2468561" y="24160163"/>
            <a:ext cx="6858000"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23" name="Shape 23"/>
          <p:cNvSpPr txBox="1"/>
          <p:nvPr>
            <p:ph idx="11" type="ftr"/>
          </p:nvPr>
        </p:nvSpPr>
        <p:spPr>
          <a:xfrm>
            <a:off x="11247436" y="24160163"/>
            <a:ext cx="10423524"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24" name="Shape 24"/>
          <p:cNvSpPr txBox="1"/>
          <p:nvPr>
            <p:ph idx="12" type="sldNum"/>
          </p:nvPr>
        </p:nvSpPr>
        <p:spPr>
          <a:xfrm>
            <a:off x="23591838" y="24160163"/>
            <a:ext cx="6858000" cy="1768474"/>
          </a:xfrm>
          <a:prstGeom prst="rect">
            <a:avLst/>
          </a:prstGeom>
          <a:noFill/>
          <a:ln>
            <a:noFill/>
          </a:ln>
        </p:spPr>
        <p:txBody>
          <a:bodyPr anchorCtr="0" anchor="t" bIns="188075" lIns="376175" spcFirstLastPara="1" rIns="376175" wrap="square" tIns="188075">
            <a:noAutofit/>
          </a:bodyPr>
          <a:lstStyle>
            <a:lvl1pPr indent="0" lvl="0"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5" name="Shape 25"/>
        <p:cNvGrpSpPr/>
        <p:nvPr/>
      </p:nvGrpSpPr>
      <p:grpSpPr>
        <a:xfrm>
          <a:off x="0" y="0"/>
          <a:ext cx="0" cy="0"/>
          <a:chOff x="0" y="0"/>
          <a:chExt cx="0" cy="0"/>
        </a:xfrm>
      </p:grpSpPr>
      <p:sp>
        <p:nvSpPr>
          <p:cNvPr id="26" name="Shape 26"/>
          <p:cNvSpPr txBox="1"/>
          <p:nvPr>
            <p:ph type="title"/>
          </p:nvPr>
        </p:nvSpPr>
        <p:spPr>
          <a:xfrm>
            <a:off x="2468561" y="2357436"/>
            <a:ext cx="27981274" cy="4419599"/>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9pPr>
          </a:lstStyle>
          <a:p/>
        </p:txBody>
      </p:sp>
      <p:sp>
        <p:nvSpPr>
          <p:cNvPr id="27" name="Shape 27"/>
          <p:cNvSpPr txBox="1"/>
          <p:nvPr>
            <p:ph idx="1" type="body"/>
          </p:nvPr>
        </p:nvSpPr>
        <p:spPr>
          <a:xfrm rot="5400000">
            <a:off x="8504238" y="1625600"/>
            <a:ext cx="15909925" cy="27981274"/>
          </a:xfrm>
          <a:prstGeom prst="rect">
            <a:avLst/>
          </a:prstGeom>
          <a:noFill/>
          <a:ln>
            <a:noFill/>
          </a:ln>
        </p:spPr>
        <p:txBody>
          <a:bodyPr anchorCtr="0" anchor="t" bIns="91425" lIns="91425" spcFirstLastPara="1" rIns="91425" wrap="square" tIns="91425"/>
          <a:lstStyle>
            <a:lvl1pPr indent="-1066800" lvl="0" marL="457200" marR="0" rtl="0" algn="l">
              <a:lnSpc>
                <a:spcPct val="100000"/>
              </a:lnSpc>
              <a:spcBef>
                <a:spcPts val="2640"/>
              </a:spcBef>
              <a:spcAft>
                <a:spcPts val="0"/>
              </a:spcAft>
              <a:buClr>
                <a:schemeClr val="dk1"/>
              </a:buClr>
              <a:buSzPts val="13200"/>
              <a:buFont typeface="Times New Roman"/>
              <a:buChar char="•"/>
              <a:defRPr b="0" i="0" sz="13200" u="none" cap="none" strike="noStrike">
                <a:solidFill>
                  <a:schemeClr val="dk1"/>
                </a:solidFill>
                <a:latin typeface="Times New Roman"/>
                <a:ea typeface="Times New Roman"/>
                <a:cs typeface="Times New Roman"/>
                <a:sym typeface="Times New Roman"/>
              </a:defRPr>
            </a:lvl1pPr>
            <a:lvl2pPr indent="-958850" lvl="1" marL="914400" marR="0" rtl="0" algn="l">
              <a:lnSpc>
                <a:spcPct val="100000"/>
              </a:lnSpc>
              <a:spcBef>
                <a:spcPts val="2300"/>
              </a:spcBef>
              <a:spcAft>
                <a:spcPts val="0"/>
              </a:spcAft>
              <a:buClr>
                <a:schemeClr val="dk1"/>
              </a:buClr>
              <a:buSzPts val="11500"/>
              <a:buFont typeface="Times New Roman"/>
              <a:buChar char="–"/>
              <a:defRPr b="0" i="0" sz="11500" u="none" cap="none" strike="noStrike">
                <a:solidFill>
                  <a:schemeClr val="dk1"/>
                </a:solidFill>
                <a:latin typeface="Times New Roman"/>
                <a:ea typeface="Times New Roman"/>
                <a:cs typeface="Times New Roman"/>
                <a:sym typeface="Times New Roman"/>
              </a:defRPr>
            </a:lvl2pPr>
            <a:lvl3pPr indent="-850900" lvl="2" marL="1371600" marR="0" rtl="0" algn="l">
              <a:lnSpc>
                <a:spcPct val="100000"/>
              </a:lnSpc>
              <a:spcBef>
                <a:spcPts val="1960"/>
              </a:spcBef>
              <a:spcAft>
                <a:spcPts val="0"/>
              </a:spcAft>
              <a:buClr>
                <a:schemeClr val="dk1"/>
              </a:buClr>
              <a:buSzPts val="9800"/>
              <a:buFont typeface="Times New Roman"/>
              <a:buChar char="•"/>
              <a:defRPr b="0" i="0" sz="9800" u="none" cap="none" strike="noStrike">
                <a:solidFill>
                  <a:schemeClr val="dk1"/>
                </a:solidFill>
                <a:latin typeface="Times New Roman"/>
                <a:ea typeface="Times New Roman"/>
                <a:cs typeface="Times New Roman"/>
                <a:sym typeface="Times New Roman"/>
              </a:defRPr>
            </a:lvl3pPr>
            <a:lvl4pPr indent="-755650" lvl="3" marL="1828800" marR="0" rtl="0" algn="l">
              <a:lnSpc>
                <a:spcPct val="100000"/>
              </a:lnSpc>
              <a:spcBef>
                <a:spcPts val="1660"/>
              </a:spcBef>
              <a:spcAft>
                <a:spcPts val="0"/>
              </a:spcAft>
              <a:buClr>
                <a:schemeClr val="dk1"/>
              </a:buClr>
              <a:buSzPts val="8300"/>
              <a:buFont typeface="Times New Roman"/>
              <a:buChar char="–"/>
              <a:defRPr b="0" i="0" sz="8300" u="none" cap="none" strike="noStrike">
                <a:solidFill>
                  <a:schemeClr val="dk1"/>
                </a:solidFill>
                <a:latin typeface="Times New Roman"/>
                <a:ea typeface="Times New Roman"/>
                <a:cs typeface="Times New Roman"/>
                <a:sym typeface="Times New Roman"/>
              </a:defRPr>
            </a:lvl4pPr>
            <a:lvl5pPr indent="-755650" lvl="4" marL="2286000" marR="0" rtl="0" algn="l">
              <a:lnSpc>
                <a:spcPct val="100000"/>
              </a:lnSpc>
              <a:spcBef>
                <a:spcPts val="1660"/>
              </a:spcBef>
              <a:spcAft>
                <a:spcPts val="0"/>
              </a:spcAft>
              <a:buClr>
                <a:schemeClr val="dk1"/>
              </a:buClr>
              <a:buSzPts val="8300"/>
              <a:buFont typeface="Times New Roman"/>
              <a:buChar char="»"/>
              <a:defRPr b="0" i="0" sz="83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28" name="Shape 28"/>
          <p:cNvSpPr txBox="1"/>
          <p:nvPr>
            <p:ph idx="10" type="dt"/>
          </p:nvPr>
        </p:nvSpPr>
        <p:spPr>
          <a:xfrm>
            <a:off x="2468561" y="24160163"/>
            <a:ext cx="6858000"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29" name="Shape 29"/>
          <p:cNvSpPr txBox="1"/>
          <p:nvPr>
            <p:ph idx="11" type="ftr"/>
          </p:nvPr>
        </p:nvSpPr>
        <p:spPr>
          <a:xfrm>
            <a:off x="11247436" y="24160163"/>
            <a:ext cx="10423524"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30" name="Shape 30"/>
          <p:cNvSpPr txBox="1"/>
          <p:nvPr>
            <p:ph idx="12" type="sldNum"/>
          </p:nvPr>
        </p:nvSpPr>
        <p:spPr>
          <a:xfrm>
            <a:off x="23591838" y="24160163"/>
            <a:ext cx="6858000" cy="1768474"/>
          </a:xfrm>
          <a:prstGeom prst="rect">
            <a:avLst/>
          </a:prstGeom>
          <a:noFill/>
          <a:ln>
            <a:noFill/>
          </a:ln>
        </p:spPr>
        <p:txBody>
          <a:bodyPr anchorCtr="0" anchor="t" bIns="188075" lIns="376175" spcFirstLastPara="1" rIns="376175" wrap="square" tIns="188075">
            <a:noAutofit/>
          </a:bodyPr>
          <a:lstStyle>
            <a:lvl1pPr indent="0" lvl="0"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1" name="Shape 31"/>
        <p:cNvGrpSpPr/>
        <p:nvPr/>
      </p:nvGrpSpPr>
      <p:grpSpPr>
        <a:xfrm>
          <a:off x="0" y="0"/>
          <a:ext cx="0" cy="0"/>
          <a:chOff x="0" y="0"/>
          <a:chExt cx="0" cy="0"/>
        </a:xfrm>
      </p:grpSpPr>
      <p:sp>
        <p:nvSpPr>
          <p:cNvPr id="32" name="Shape 32"/>
          <p:cNvSpPr txBox="1"/>
          <p:nvPr>
            <p:ph type="title"/>
          </p:nvPr>
        </p:nvSpPr>
        <p:spPr>
          <a:xfrm>
            <a:off x="2266950" y="1768475"/>
            <a:ext cx="10617199" cy="6186487"/>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2"/>
              </a:buClr>
              <a:buSzPts val="1400"/>
              <a:buFont typeface="Times New Roman"/>
              <a:buNone/>
              <a:defRPr b="0" i="0" sz="32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9pPr>
          </a:lstStyle>
          <a:p/>
        </p:txBody>
      </p:sp>
      <p:sp>
        <p:nvSpPr>
          <p:cNvPr id="33" name="Shape 33"/>
          <p:cNvSpPr/>
          <p:nvPr>
            <p:ph idx="2" type="pic"/>
          </p:nvPr>
        </p:nvSpPr>
        <p:spPr>
          <a:xfrm>
            <a:off x="13995400" y="3817937"/>
            <a:ext cx="16663988" cy="18845211"/>
          </a:xfrm>
          <a:prstGeom prst="rect">
            <a:avLst/>
          </a:prstGeom>
          <a:noFill/>
          <a:ln>
            <a:noFill/>
          </a:ln>
        </p:spPr>
        <p:txBody>
          <a:bodyPr anchorCtr="0" anchor="t" bIns="91425" lIns="91425" spcFirstLastPara="1" rIns="91425" wrap="square" tIns="91425"/>
          <a:lstStyle>
            <a:lvl1pPr lvl="0" marR="0" rtl="0" algn="l">
              <a:lnSpc>
                <a:spcPct val="100000"/>
              </a:lnSpc>
              <a:spcBef>
                <a:spcPts val="640"/>
              </a:spcBef>
              <a:spcAft>
                <a:spcPts val="0"/>
              </a:spcAft>
              <a:buClr>
                <a:schemeClr val="dk1"/>
              </a:buClr>
              <a:buSzPts val="14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56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48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400"/>
              </a:spcBef>
              <a:spcAft>
                <a:spcPts val="0"/>
              </a:spcAft>
              <a:buClr>
                <a:schemeClr val="dk1"/>
              </a:buClr>
              <a:buSzPts val="1400"/>
              <a:buFont typeface="Times New Roman"/>
              <a:buNone/>
              <a:defRPr b="0" i="0" sz="20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400"/>
              </a:spcBef>
              <a:spcAft>
                <a:spcPts val="0"/>
              </a:spcAft>
              <a:buClr>
                <a:schemeClr val="dk1"/>
              </a:buClr>
              <a:buSzPts val="1400"/>
              <a:buFont typeface="Times New Roman"/>
              <a:buNone/>
              <a:defRPr b="0" i="0" sz="20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Times New Roman"/>
                <a:ea typeface="Times New Roman"/>
                <a:cs typeface="Times New Roman"/>
                <a:sym typeface="Times New Roman"/>
              </a:defRPr>
            </a:lvl9pPr>
          </a:lstStyle>
          <a:p/>
        </p:txBody>
      </p:sp>
      <p:sp>
        <p:nvSpPr>
          <p:cNvPr id="34" name="Shape 34"/>
          <p:cNvSpPr txBox="1"/>
          <p:nvPr>
            <p:ph idx="1" type="body"/>
          </p:nvPr>
        </p:nvSpPr>
        <p:spPr>
          <a:xfrm>
            <a:off x="2266950" y="7954963"/>
            <a:ext cx="10617199" cy="14738349"/>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320"/>
              </a:spcBef>
              <a:spcAft>
                <a:spcPts val="0"/>
              </a:spcAft>
              <a:buClr>
                <a:schemeClr val="dk1"/>
              </a:buClr>
              <a:buSzPts val="13200"/>
              <a:buFont typeface="Times New Roman"/>
              <a:buNone/>
              <a:defRPr b="0" i="0" sz="16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280"/>
              </a:spcBef>
              <a:spcAft>
                <a:spcPts val="0"/>
              </a:spcAft>
              <a:buClr>
                <a:schemeClr val="dk1"/>
              </a:buClr>
              <a:buSzPts val="115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240"/>
              </a:spcBef>
              <a:spcAft>
                <a:spcPts val="0"/>
              </a:spcAft>
              <a:buClr>
                <a:schemeClr val="dk1"/>
              </a:buClr>
              <a:buSzPts val="9800"/>
              <a:buFont typeface="Times New Roman"/>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200"/>
              </a:spcBef>
              <a:spcAft>
                <a:spcPts val="0"/>
              </a:spcAft>
              <a:buClr>
                <a:schemeClr val="dk1"/>
              </a:buClr>
              <a:buSzPts val="8300"/>
              <a:buFont typeface="Times New Roman"/>
              <a:buNone/>
              <a:defRPr b="0" i="0" sz="10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200"/>
              </a:spcBef>
              <a:spcAft>
                <a:spcPts val="0"/>
              </a:spcAft>
              <a:buClr>
                <a:schemeClr val="dk1"/>
              </a:buClr>
              <a:buSzPts val="8300"/>
              <a:buFont typeface="Times New Roman"/>
              <a:buNone/>
              <a:defRPr b="0" i="0" sz="1000" u="none" cap="none" strike="noStrike">
                <a:solidFill>
                  <a:schemeClr val="dk1"/>
                </a:solidFill>
                <a:latin typeface="Times New Roman"/>
                <a:ea typeface="Times New Roman"/>
                <a:cs typeface="Times New Roman"/>
                <a:sym typeface="Times New Roman"/>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Times New Roman"/>
                <a:ea typeface="Times New Roman"/>
                <a:cs typeface="Times New Roman"/>
                <a:sym typeface="Times New Roman"/>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Times New Roman"/>
                <a:ea typeface="Times New Roman"/>
                <a:cs typeface="Times New Roman"/>
                <a:sym typeface="Times New Roman"/>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Times New Roman"/>
                <a:ea typeface="Times New Roman"/>
                <a:cs typeface="Times New Roman"/>
                <a:sym typeface="Times New Roman"/>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Times New Roman"/>
                <a:ea typeface="Times New Roman"/>
                <a:cs typeface="Times New Roman"/>
                <a:sym typeface="Times New Roman"/>
              </a:defRPr>
            </a:lvl9pPr>
          </a:lstStyle>
          <a:p/>
        </p:txBody>
      </p:sp>
      <p:sp>
        <p:nvSpPr>
          <p:cNvPr id="35" name="Shape 35"/>
          <p:cNvSpPr txBox="1"/>
          <p:nvPr>
            <p:ph idx="10" type="dt"/>
          </p:nvPr>
        </p:nvSpPr>
        <p:spPr>
          <a:xfrm>
            <a:off x="2468561" y="24160163"/>
            <a:ext cx="6858000"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36" name="Shape 36"/>
          <p:cNvSpPr txBox="1"/>
          <p:nvPr>
            <p:ph idx="11" type="ftr"/>
          </p:nvPr>
        </p:nvSpPr>
        <p:spPr>
          <a:xfrm>
            <a:off x="11247436" y="24160163"/>
            <a:ext cx="10423524"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37" name="Shape 37"/>
          <p:cNvSpPr txBox="1"/>
          <p:nvPr>
            <p:ph idx="12" type="sldNum"/>
          </p:nvPr>
        </p:nvSpPr>
        <p:spPr>
          <a:xfrm>
            <a:off x="23591838" y="24160163"/>
            <a:ext cx="6858000" cy="1768474"/>
          </a:xfrm>
          <a:prstGeom prst="rect">
            <a:avLst/>
          </a:prstGeom>
          <a:noFill/>
          <a:ln>
            <a:noFill/>
          </a:ln>
        </p:spPr>
        <p:txBody>
          <a:bodyPr anchorCtr="0" anchor="t" bIns="188075" lIns="376175" spcFirstLastPara="1" rIns="376175" wrap="square" tIns="188075">
            <a:noAutofit/>
          </a:bodyPr>
          <a:lstStyle>
            <a:lvl1pPr indent="0" lvl="0"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8" name="Shape 38"/>
        <p:cNvGrpSpPr/>
        <p:nvPr/>
      </p:nvGrpSpPr>
      <p:grpSpPr>
        <a:xfrm>
          <a:off x="0" y="0"/>
          <a:ext cx="0" cy="0"/>
          <a:chOff x="0" y="0"/>
          <a:chExt cx="0" cy="0"/>
        </a:xfrm>
      </p:grpSpPr>
      <p:sp>
        <p:nvSpPr>
          <p:cNvPr id="39" name="Shape 39"/>
          <p:cNvSpPr txBox="1"/>
          <p:nvPr>
            <p:ph type="title"/>
          </p:nvPr>
        </p:nvSpPr>
        <p:spPr>
          <a:xfrm>
            <a:off x="2266950" y="1768475"/>
            <a:ext cx="10617199" cy="6186487"/>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2"/>
              </a:buClr>
              <a:buSzPts val="1400"/>
              <a:buFont typeface="Times New Roman"/>
              <a:buNone/>
              <a:defRPr b="0" i="0" sz="32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9pPr>
          </a:lstStyle>
          <a:p/>
        </p:txBody>
      </p:sp>
      <p:sp>
        <p:nvSpPr>
          <p:cNvPr id="40" name="Shape 40"/>
          <p:cNvSpPr txBox="1"/>
          <p:nvPr>
            <p:ph idx="1" type="body"/>
          </p:nvPr>
        </p:nvSpPr>
        <p:spPr>
          <a:xfrm>
            <a:off x="13995400" y="3817937"/>
            <a:ext cx="16663988" cy="18845211"/>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41" name="Shape 41"/>
          <p:cNvSpPr txBox="1"/>
          <p:nvPr>
            <p:ph idx="2" type="body"/>
          </p:nvPr>
        </p:nvSpPr>
        <p:spPr>
          <a:xfrm>
            <a:off x="2266950" y="7954963"/>
            <a:ext cx="10617199" cy="14738349"/>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320"/>
              </a:spcBef>
              <a:spcAft>
                <a:spcPts val="0"/>
              </a:spcAft>
              <a:buClr>
                <a:schemeClr val="dk1"/>
              </a:buClr>
              <a:buSzPts val="13200"/>
              <a:buFont typeface="Times New Roman"/>
              <a:buNone/>
              <a:defRPr b="0" i="0" sz="16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280"/>
              </a:spcBef>
              <a:spcAft>
                <a:spcPts val="0"/>
              </a:spcAft>
              <a:buClr>
                <a:schemeClr val="dk1"/>
              </a:buClr>
              <a:buSzPts val="115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240"/>
              </a:spcBef>
              <a:spcAft>
                <a:spcPts val="0"/>
              </a:spcAft>
              <a:buClr>
                <a:schemeClr val="dk1"/>
              </a:buClr>
              <a:buSzPts val="9800"/>
              <a:buFont typeface="Times New Roman"/>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200"/>
              </a:spcBef>
              <a:spcAft>
                <a:spcPts val="0"/>
              </a:spcAft>
              <a:buClr>
                <a:schemeClr val="dk1"/>
              </a:buClr>
              <a:buSzPts val="8300"/>
              <a:buFont typeface="Times New Roman"/>
              <a:buNone/>
              <a:defRPr b="0" i="0" sz="10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200"/>
              </a:spcBef>
              <a:spcAft>
                <a:spcPts val="0"/>
              </a:spcAft>
              <a:buClr>
                <a:schemeClr val="dk1"/>
              </a:buClr>
              <a:buSzPts val="8300"/>
              <a:buFont typeface="Times New Roman"/>
              <a:buNone/>
              <a:defRPr b="0" i="0" sz="1000" u="none" cap="none" strike="noStrike">
                <a:solidFill>
                  <a:schemeClr val="dk1"/>
                </a:solidFill>
                <a:latin typeface="Times New Roman"/>
                <a:ea typeface="Times New Roman"/>
                <a:cs typeface="Times New Roman"/>
                <a:sym typeface="Times New Roman"/>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Times New Roman"/>
                <a:ea typeface="Times New Roman"/>
                <a:cs typeface="Times New Roman"/>
                <a:sym typeface="Times New Roman"/>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Times New Roman"/>
                <a:ea typeface="Times New Roman"/>
                <a:cs typeface="Times New Roman"/>
                <a:sym typeface="Times New Roman"/>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Times New Roman"/>
                <a:ea typeface="Times New Roman"/>
                <a:cs typeface="Times New Roman"/>
                <a:sym typeface="Times New Roman"/>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Times New Roman"/>
                <a:ea typeface="Times New Roman"/>
                <a:cs typeface="Times New Roman"/>
                <a:sym typeface="Times New Roman"/>
              </a:defRPr>
            </a:lvl9pPr>
          </a:lstStyle>
          <a:p/>
        </p:txBody>
      </p:sp>
      <p:sp>
        <p:nvSpPr>
          <p:cNvPr id="42" name="Shape 42"/>
          <p:cNvSpPr txBox="1"/>
          <p:nvPr>
            <p:ph idx="10" type="dt"/>
          </p:nvPr>
        </p:nvSpPr>
        <p:spPr>
          <a:xfrm>
            <a:off x="2468561" y="24160163"/>
            <a:ext cx="6858000"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43" name="Shape 43"/>
          <p:cNvSpPr txBox="1"/>
          <p:nvPr>
            <p:ph idx="11" type="ftr"/>
          </p:nvPr>
        </p:nvSpPr>
        <p:spPr>
          <a:xfrm>
            <a:off x="11247436" y="24160163"/>
            <a:ext cx="10423524"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44" name="Shape 44"/>
          <p:cNvSpPr txBox="1"/>
          <p:nvPr>
            <p:ph idx="12" type="sldNum"/>
          </p:nvPr>
        </p:nvSpPr>
        <p:spPr>
          <a:xfrm>
            <a:off x="23591838" y="24160163"/>
            <a:ext cx="6858000" cy="1768474"/>
          </a:xfrm>
          <a:prstGeom prst="rect">
            <a:avLst/>
          </a:prstGeom>
          <a:noFill/>
          <a:ln>
            <a:noFill/>
          </a:ln>
        </p:spPr>
        <p:txBody>
          <a:bodyPr anchorCtr="0" anchor="t" bIns="188075" lIns="376175" spcFirstLastPara="1" rIns="376175" wrap="square" tIns="188075">
            <a:noAutofit/>
          </a:bodyPr>
          <a:lstStyle>
            <a:lvl1pPr indent="0" lvl="0"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Shape 46"/>
          <p:cNvSpPr txBox="1"/>
          <p:nvPr>
            <p:ph type="title"/>
          </p:nvPr>
        </p:nvSpPr>
        <p:spPr>
          <a:xfrm>
            <a:off x="2468561" y="2357436"/>
            <a:ext cx="27981274" cy="4419599"/>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9pPr>
          </a:lstStyle>
          <a:p/>
        </p:txBody>
      </p:sp>
      <p:sp>
        <p:nvSpPr>
          <p:cNvPr id="47" name="Shape 47"/>
          <p:cNvSpPr txBox="1"/>
          <p:nvPr>
            <p:ph idx="10" type="dt"/>
          </p:nvPr>
        </p:nvSpPr>
        <p:spPr>
          <a:xfrm>
            <a:off x="2468561" y="24160163"/>
            <a:ext cx="6858000"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48" name="Shape 48"/>
          <p:cNvSpPr txBox="1"/>
          <p:nvPr>
            <p:ph idx="11" type="ftr"/>
          </p:nvPr>
        </p:nvSpPr>
        <p:spPr>
          <a:xfrm>
            <a:off x="11247436" y="24160163"/>
            <a:ext cx="10423524"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49" name="Shape 49"/>
          <p:cNvSpPr txBox="1"/>
          <p:nvPr>
            <p:ph idx="12" type="sldNum"/>
          </p:nvPr>
        </p:nvSpPr>
        <p:spPr>
          <a:xfrm>
            <a:off x="23591838" y="24160163"/>
            <a:ext cx="6858000" cy="1768474"/>
          </a:xfrm>
          <a:prstGeom prst="rect">
            <a:avLst/>
          </a:prstGeom>
          <a:noFill/>
          <a:ln>
            <a:noFill/>
          </a:ln>
        </p:spPr>
        <p:txBody>
          <a:bodyPr anchorCtr="0" anchor="t" bIns="188075" lIns="376175" spcFirstLastPara="1" rIns="376175" wrap="square" tIns="188075">
            <a:noAutofit/>
          </a:bodyPr>
          <a:lstStyle>
            <a:lvl1pPr indent="0" lvl="0"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0" name="Shape 50"/>
        <p:cNvGrpSpPr/>
        <p:nvPr/>
      </p:nvGrpSpPr>
      <p:grpSpPr>
        <a:xfrm>
          <a:off x="0" y="0"/>
          <a:ext cx="0" cy="0"/>
          <a:chOff x="0" y="0"/>
          <a:chExt cx="0" cy="0"/>
        </a:xfrm>
      </p:grpSpPr>
      <p:sp>
        <p:nvSpPr>
          <p:cNvPr id="51" name="Shape 51"/>
          <p:cNvSpPr txBox="1"/>
          <p:nvPr>
            <p:ph type="title"/>
          </p:nvPr>
        </p:nvSpPr>
        <p:spPr>
          <a:xfrm>
            <a:off x="2266950" y="1411287"/>
            <a:ext cx="28392437" cy="5126036"/>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9pPr>
          </a:lstStyle>
          <a:p/>
        </p:txBody>
      </p:sp>
      <p:sp>
        <p:nvSpPr>
          <p:cNvPr id="52" name="Shape 52"/>
          <p:cNvSpPr txBox="1"/>
          <p:nvPr>
            <p:ph idx="1" type="body"/>
          </p:nvPr>
        </p:nvSpPr>
        <p:spPr>
          <a:xfrm>
            <a:off x="2266950" y="6500812"/>
            <a:ext cx="13927136" cy="3186112"/>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80"/>
              </a:spcBef>
              <a:spcAft>
                <a:spcPts val="0"/>
              </a:spcAft>
              <a:buClr>
                <a:schemeClr val="dk1"/>
              </a:buClr>
              <a:buSzPts val="132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400"/>
              </a:spcBef>
              <a:spcAft>
                <a:spcPts val="0"/>
              </a:spcAft>
              <a:buClr>
                <a:schemeClr val="dk1"/>
              </a:buClr>
              <a:buSzPts val="115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chemeClr val="dk1"/>
              </a:buClr>
              <a:buSzPts val="9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20"/>
              </a:spcBef>
              <a:spcAft>
                <a:spcPts val="0"/>
              </a:spcAft>
              <a:buClr>
                <a:schemeClr val="dk1"/>
              </a:buClr>
              <a:buSzPts val="83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20"/>
              </a:spcBef>
              <a:spcAft>
                <a:spcPts val="0"/>
              </a:spcAft>
              <a:buClr>
                <a:schemeClr val="dk1"/>
              </a:buClr>
              <a:buSzPts val="83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Times New Roman"/>
                <a:ea typeface="Times New Roman"/>
                <a:cs typeface="Times New Roman"/>
                <a:sym typeface="Times New Roman"/>
              </a:defRPr>
            </a:lvl9pPr>
          </a:lstStyle>
          <a:p/>
        </p:txBody>
      </p:sp>
      <p:sp>
        <p:nvSpPr>
          <p:cNvPr id="53" name="Shape 53"/>
          <p:cNvSpPr txBox="1"/>
          <p:nvPr>
            <p:ph idx="2" type="body"/>
          </p:nvPr>
        </p:nvSpPr>
        <p:spPr>
          <a:xfrm>
            <a:off x="2266950" y="9686925"/>
            <a:ext cx="13927136" cy="14246223"/>
          </a:xfrm>
          <a:prstGeom prst="rect">
            <a:avLst/>
          </a:prstGeom>
          <a:noFill/>
          <a:ln>
            <a:noFill/>
          </a:ln>
        </p:spPr>
        <p:txBody>
          <a:bodyPr anchorCtr="0" anchor="t" bIns="91425" lIns="91425" spcFirstLastPara="1" rIns="91425" wrap="square" tIns="91425"/>
          <a:lstStyle>
            <a:lvl1pPr indent="-1066800" lvl="0" marL="457200" marR="0" rtl="0" algn="l">
              <a:lnSpc>
                <a:spcPct val="100000"/>
              </a:lnSpc>
              <a:spcBef>
                <a:spcPts val="2640"/>
              </a:spcBef>
              <a:spcAft>
                <a:spcPts val="0"/>
              </a:spcAft>
              <a:buClr>
                <a:schemeClr val="dk1"/>
              </a:buClr>
              <a:buSzPts val="13200"/>
              <a:buFont typeface="Times New Roman"/>
              <a:buChar char="•"/>
              <a:defRPr b="0" i="0" sz="13200" u="none" cap="none" strike="noStrike">
                <a:solidFill>
                  <a:schemeClr val="dk1"/>
                </a:solidFill>
                <a:latin typeface="Times New Roman"/>
                <a:ea typeface="Times New Roman"/>
                <a:cs typeface="Times New Roman"/>
                <a:sym typeface="Times New Roman"/>
              </a:defRPr>
            </a:lvl1pPr>
            <a:lvl2pPr indent="-958850" lvl="1" marL="914400" marR="0" rtl="0" algn="l">
              <a:lnSpc>
                <a:spcPct val="100000"/>
              </a:lnSpc>
              <a:spcBef>
                <a:spcPts val="2300"/>
              </a:spcBef>
              <a:spcAft>
                <a:spcPts val="0"/>
              </a:spcAft>
              <a:buClr>
                <a:schemeClr val="dk1"/>
              </a:buClr>
              <a:buSzPts val="11500"/>
              <a:buFont typeface="Times New Roman"/>
              <a:buChar char="–"/>
              <a:defRPr b="0" i="0" sz="11500" u="none" cap="none" strike="noStrike">
                <a:solidFill>
                  <a:schemeClr val="dk1"/>
                </a:solidFill>
                <a:latin typeface="Times New Roman"/>
                <a:ea typeface="Times New Roman"/>
                <a:cs typeface="Times New Roman"/>
                <a:sym typeface="Times New Roman"/>
              </a:defRPr>
            </a:lvl2pPr>
            <a:lvl3pPr indent="-850900" lvl="2" marL="1371600" marR="0" rtl="0" algn="l">
              <a:lnSpc>
                <a:spcPct val="100000"/>
              </a:lnSpc>
              <a:spcBef>
                <a:spcPts val="1960"/>
              </a:spcBef>
              <a:spcAft>
                <a:spcPts val="0"/>
              </a:spcAft>
              <a:buClr>
                <a:schemeClr val="dk1"/>
              </a:buClr>
              <a:buSzPts val="9800"/>
              <a:buFont typeface="Times New Roman"/>
              <a:buChar char="•"/>
              <a:defRPr b="0" i="0" sz="9800" u="none" cap="none" strike="noStrike">
                <a:solidFill>
                  <a:schemeClr val="dk1"/>
                </a:solidFill>
                <a:latin typeface="Times New Roman"/>
                <a:ea typeface="Times New Roman"/>
                <a:cs typeface="Times New Roman"/>
                <a:sym typeface="Times New Roman"/>
              </a:defRPr>
            </a:lvl3pPr>
            <a:lvl4pPr indent="-755650" lvl="3" marL="1828800" marR="0" rtl="0" algn="l">
              <a:lnSpc>
                <a:spcPct val="100000"/>
              </a:lnSpc>
              <a:spcBef>
                <a:spcPts val="1660"/>
              </a:spcBef>
              <a:spcAft>
                <a:spcPts val="0"/>
              </a:spcAft>
              <a:buClr>
                <a:schemeClr val="dk1"/>
              </a:buClr>
              <a:buSzPts val="8300"/>
              <a:buFont typeface="Times New Roman"/>
              <a:buChar char="–"/>
              <a:defRPr b="0" i="0" sz="8300" u="none" cap="none" strike="noStrike">
                <a:solidFill>
                  <a:schemeClr val="dk1"/>
                </a:solidFill>
                <a:latin typeface="Times New Roman"/>
                <a:ea typeface="Times New Roman"/>
                <a:cs typeface="Times New Roman"/>
                <a:sym typeface="Times New Roman"/>
              </a:defRPr>
            </a:lvl4pPr>
            <a:lvl5pPr indent="-755650" lvl="4" marL="2286000" marR="0" rtl="0" algn="l">
              <a:lnSpc>
                <a:spcPct val="100000"/>
              </a:lnSpc>
              <a:spcBef>
                <a:spcPts val="1660"/>
              </a:spcBef>
              <a:spcAft>
                <a:spcPts val="0"/>
              </a:spcAft>
              <a:buClr>
                <a:schemeClr val="dk1"/>
              </a:buClr>
              <a:buSzPts val="8300"/>
              <a:buFont typeface="Times New Roman"/>
              <a:buChar char="»"/>
              <a:defRPr b="0" i="0" sz="83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4" name="Shape 54"/>
          <p:cNvSpPr txBox="1"/>
          <p:nvPr>
            <p:ph idx="3" type="body"/>
          </p:nvPr>
        </p:nvSpPr>
        <p:spPr>
          <a:xfrm>
            <a:off x="16665575" y="6500812"/>
            <a:ext cx="13993813" cy="3186112"/>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80"/>
              </a:spcBef>
              <a:spcAft>
                <a:spcPts val="0"/>
              </a:spcAft>
              <a:buClr>
                <a:schemeClr val="dk1"/>
              </a:buClr>
              <a:buSzPts val="132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400"/>
              </a:spcBef>
              <a:spcAft>
                <a:spcPts val="0"/>
              </a:spcAft>
              <a:buClr>
                <a:schemeClr val="dk1"/>
              </a:buClr>
              <a:buSzPts val="115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chemeClr val="dk1"/>
              </a:buClr>
              <a:buSzPts val="9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20"/>
              </a:spcBef>
              <a:spcAft>
                <a:spcPts val="0"/>
              </a:spcAft>
              <a:buClr>
                <a:schemeClr val="dk1"/>
              </a:buClr>
              <a:buSzPts val="83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20"/>
              </a:spcBef>
              <a:spcAft>
                <a:spcPts val="0"/>
              </a:spcAft>
              <a:buClr>
                <a:schemeClr val="dk1"/>
              </a:buClr>
              <a:buSzPts val="83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Times New Roman"/>
                <a:ea typeface="Times New Roman"/>
                <a:cs typeface="Times New Roman"/>
                <a:sym typeface="Times New Roman"/>
              </a:defRPr>
            </a:lvl9pPr>
          </a:lstStyle>
          <a:p/>
        </p:txBody>
      </p:sp>
      <p:sp>
        <p:nvSpPr>
          <p:cNvPr id="55" name="Shape 55"/>
          <p:cNvSpPr txBox="1"/>
          <p:nvPr>
            <p:ph idx="4" type="body"/>
          </p:nvPr>
        </p:nvSpPr>
        <p:spPr>
          <a:xfrm>
            <a:off x="16665575" y="9686925"/>
            <a:ext cx="13993813" cy="14246223"/>
          </a:xfrm>
          <a:prstGeom prst="rect">
            <a:avLst/>
          </a:prstGeom>
          <a:noFill/>
          <a:ln>
            <a:noFill/>
          </a:ln>
        </p:spPr>
        <p:txBody>
          <a:bodyPr anchorCtr="0" anchor="t" bIns="91425" lIns="91425" spcFirstLastPara="1" rIns="91425" wrap="square" tIns="91425"/>
          <a:lstStyle>
            <a:lvl1pPr indent="-1066800" lvl="0" marL="457200" marR="0" rtl="0" algn="l">
              <a:lnSpc>
                <a:spcPct val="100000"/>
              </a:lnSpc>
              <a:spcBef>
                <a:spcPts val="2640"/>
              </a:spcBef>
              <a:spcAft>
                <a:spcPts val="0"/>
              </a:spcAft>
              <a:buClr>
                <a:schemeClr val="dk1"/>
              </a:buClr>
              <a:buSzPts val="13200"/>
              <a:buFont typeface="Times New Roman"/>
              <a:buChar char="•"/>
              <a:defRPr b="0" i="0" sz="13200" u="none" cap="none" strike="noStrike">
                <a:solidFill>
                  <a:schemeClr val="dk1"/>
                </a:solidFill>
                <a:latin typeface="Times New Roman"/>
                <a:ea typeface="Times New Roman"/>
                <a:cs typeface="Times New Roman"/>
                <a:sym typeface="Times New Roman"/>
              </a:defRPr>
            </a:lvl1pPr>
            <a:lvl2pPr indent="-958850" lvl="1" marL="914400" marR="0" rtl="0" algn="l">
              <a:lnSpc>
                <a:spcPct val="100000"/>
              </a:lnSpc>
              <a:spcBef>
                <a:spcPts val="2300"/>
              </a:spcBef>
              <a:spcAft>
                <a:spcPts val="0"/>
              </a:spcAft>
              <a:buClr>
                <a:schemeClr val="dk1"/>
              </a:buClr>
              <a:buSzPts val="11500"/>
              <a:buFont typeface="Times New Roman"/>
              <a:buChar char="–"/>
              <a:defRPr b="0" i="0" sz="11500" u="none" cap="none" strike="noStrike">
                <a:solidFill>
                  <a:schemeClr val="dk1"/>
                </a:solidFill>
                <a:latin typeface="Times New Roman"/>
                <a:ea typeface="Times New Roman"/>
                <a:cs typeface="Times New Roman"/>
                <a:sym typeface="Times New Roman"/>
              </a:defRPr>
            </a:lvl2pPr>
            <a:lvl3pPr indent="-850900" lvl="2" marL="1371600" marR="0" rtl="0" algn="l">
              <a:lnSpc>
                <a:spcPct val="100000"/>
              </a:lnSpc>
              <a:spcBef>
                <a:spcPts val="1960"/>
              </a:spcBef>
              <a:spcAft>
                <a:spcPts val="0"/>
              </a:spcAft>
              <a:buClr>
                <a:schemeClr val="dk1"/>
              </a:buClr>
              <a:buSzPts val="9800"/>
              <a:buFont typeface="Times New Roman"/>
              <a:buChar char="•"/>
              <a:defRPr b="0" i="0" sz="9800" u="none" cap="none" strike="noStrike">
                <a:solidFill>
                  <a:schemeClr val="dk1"/>
                </a:solidFill>
                <a:latin typeface="Times New Roman"/>
                <a:ea typeface="Times New Roman"/>
                <a:cs typeface="Times New Roman"/>
                <a:sym typeface="Times New Roman"/>
              </a:defRPr>
            </a:lvl3pPr>
            <a:lvl4pPr indent="-755650" lvl="3" marL="1828800" marR="0" rtl="0" algn="l">
              <a:lnSpc>
                <a:spcPct val="100000"/>
              </a:lnSpc>
              <a:spcBef>
                <a:spcPts val="1660"/>
              </a:spcBef>
              <a:spcAft>
                <a:spcPts val="0"/>
              </a:spcAft>
              <a:buClr>
                <a:schemeClr val="dk1"/>
              </a:buClr>
              <a:buSzPts val="8300"/>
              <a:buFont typeface="Times New Roman"/>
              <a:buChar char="–"/>
              <a:defRPr b="0" i="0" sz="8300" u="none" cap="none" strike="noStrike">
                <a:solidFill>
                  <a:schemeClr val="dk1"/>
                </a:solidFill>
                <a:latin typeface="Times New Roman"/>
                <a:ea typeface="Times New Roman"/>
                <a:cs typeface="Times New Roman"/>
                <a:sym typeface="Times New Roman"/>
              </a:defRPr>
            </a:lvl4pPr>
            <a:lvl5pPr indent="-755650" lvl="4" marL="2286000" marR="0" rtl="0" algn="l">
              <a:lnSpc>
                <a:spcPct val="100000"/>
              </a:lnSpc>
              <a:spcBef>
                <a:spcPts val="1660"/>
              </a:spcBef>
              <a:spcAft>
                <a:spcPts val="0"/>
              </a:spcAft>
              <a:buClr>
                <a:schemeClr val="dk1"/>
              </a:buClr>
              <a:buSzPts val="8300"/>
              <a:buFont typeface="Times New Roman"/>
              <a:buChar char="»"/>
              <a:defRPr b="0" i="0" sz="83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6" name="Shape 56"/>
          <p:cNvSpPr txBox="1"/>
          <p:nvPr>
            <p:ph idx="10" type="dt"/>
          </p:nvPr>
        </p:nvSpPr>
        <p:spPr>
          <a:xfrm>
            <a:off x="2468561" y="24160163"/>
            <a:ext cx="6858000"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57" name="Shape 57"/>
          <p:cNvSpPr txBox="1"/>
          <p:nvPr>
            <p:ph idx="11" type="ftr"/>
          </p:nvPr>
        </p:nvSpPr>
        <p:spPr>
          <a:xfrm>
            <a:off x="11247436" y="24160163"/>
            <a:ext cx="10423524"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58" name="Shape 58"/>
          <p:cNvSpPr txBox="1"/>
          <p:nvPr>
            <p:ph idx="12" type="sldNum"/>
          </p:nvPr>
        </p:nvSpPr>
        <p:spPr>
          <a:xfrm>
            <a:off x="23591838" y="24160163"/>
            <a:ext cx="6858000" cy="1768474"/>
          </a:xfrm>
          <a:prstGeom prst="rect">
            <a:avLst/>
          </a:prstGeom>
          <a:noFill/>
          <a:ln>
            <a:noFill/>
          </a:ln>
        </p:spPr>
        <p:txBody>
          <a:bodyPr anchorCtr="0" anchor="t" bIns="188075" lIns="376175" spcFirstLastPara="1" rIns="376175" wrap="square" tIns="188075">
            <a:noAutofit/>
          </a:bodyPr>
          <a:lstStyle>
            <a:lvl1pPr indent="0" lvl="0"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9" name="Shape 59"/>
        <p:cNvGrpSpPr/>
        <p:nvPr/>
      </p:nvGrpSpPr>
      <p:grpSpPr>
        <a:xfrm>
          <a:off x="0" y="0"/>
          <a:ext cx="0" cy="0"/>
          <a:chOff x="0" y="0"/>
          <a:chExt cx="0" cy="0"/>
        </a:xfrm>
      </p:grpSpPr>
      <p:sp>
        <p:nvSpPr>
          <p:cNvPr id="60" name="Shape 60"/>
          <p:cNvSpPr txBox="1"/>
          <p:nvPr>
            <p:ph type="title"/>
          </p:nvPr>
        </p:nvSpPr>
        <p:spPr>
          <a:xfrm>
            <a:off x="2468561" y="2357436"/>
            <a:ext cx="27981274" cy="4419599"/>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9pPr>
          </a:lstStyle>
          <a:p/>
        </p:txBody>
      </p:sp>
      <p:sp>
        <p:nvSpPr>
          <p:cNvPr id="61" name="Shape 61"/>
          <p:cNvSpPr txBox="1"/>
          <p:nvPr>
            <p:ph idx="1" type="body"/>
          </p:nvPr>
        </p:nvSpPr>
        <p:spPr>
          <a:xfrm>
            <a:off x="2468563" y="7661275"/>
            <a:ext cx="13914436" cy="15909925"/>
          </a:xfrm>
          <a:prstGeom prst="rect">
            <a:avLst/>
          </a:prstGeom>
          <a:noFill/>
          <a:ln>
            <a:noFill/>
          </a:ln>
        </p:spPr>
        <p:txBody>
          <a:bodyPr anchorCtr="0" anchor="t" bIns="91425" lIns="91425" spcFirstLastPara="1" rIns="91425" wrap="square" tIns="91425"/>
          <a:lstStyle>
            <a:lvl1pPr indent="-1066800" lvl="0" marL="457200" marR="0" rtl="0" algn="l">
              <a:lnSpc>
                <a:spcPct val="100000"/>
              </a:lnSpc>
              <a:spcBef>
                <a:spcPts val="2640"/>
              </a:spcBef>
              <a:spcAft>
                <a:spcPts val="0"/>
              </a:spcAft>
              <a:buClr>
                <a:schemeClr val="dk1"/>
              </a:buClr>
              <a:buSzPts val="13200"/>
              <a:buFont typeface="Times New Roman"/>
              <a:buChar char="•"/>
              <a:defRPr b="0" i="0" sz="13200" u="none" cap="none" strike="noStrike">
                <a:solidFill>
                  <a:schemeClr val="dk1"/>
                </a:solidFill>
                <a:latin typeface="Times New Roman"/>
                <a:ea typeface="Times New Roman"/>
                <a:cs typeface="Times New Roman"/>
                <a:sym typeface="Times New Roman"/>
              </a:defRPr>
            </a:lvl1pPr>
            <a:lvl2pPr indent="-958850" lvl="1" marL="914400" marR="0" rtl="0" algn="l">
              <a:lnSpc>
                <a:spcPct val="100000"/>
              </a:lnSpc>
              <a:spcBef>
                <a:spcPts val="2300"/>
              </a:spcBef>
              <a:spcAft>
                <a:spcPts val="0"/>
              </a:spcAft>
              <a:buClr>
                <a:schemeClr val="dk1"/>
              </a:buClr>
              <a:buSzPts val="11500"/>
              <a:buFont typeface="Times New Roman"/>
              <a:buChar char="–"/>
              <a:defRPr b="0" i="0" sz="11500" u="none" cap="none" strike="noStrike">
                <a:solidFill>
                  <a:schemeClr val="dk1"/>
                </a:solidFill>
                <a:latin typeface="Times New Roman"/>
                <a:ea typeface="Times New Roman"/>
                <a:cs typeface="Times New Roman"/>
                <a:sym typeface="Times New Roman"/>
              </a:defRPr>
            </a:lvl2pPr>
            <a:lvl3pPr indent="-850900" lvl="2" marL="1371600" marR="0" rtl="0" algn="l">
              <a:lnSpc>
                <a:spcPct val="100000"/>
              </a:lnSpc>
              <a:spcBef>
                <a:spcPts val="1960"/>
              </a:spcBef>
              <a:spcAft>
                <a:spcPts val="0"/>
              </a:spcAft>
              <a:buClr>
                <a:schemeClr val="dk1"/>
              </a:buClr>
              <a:buSzPts val="9800"/>
              <a:buFont typeface="Times New Roman"/>
              <a:buChar char="•"/>
              <a:defRPr b="0" i="0" sz="9800" u="none" cap="none" strike="noStrike">
                <a:solidFill>
                  <a:schemeClr val="dk1"/>
                </a:solidFill>
                <a:latin typeface="Times New Roman"/>
                <a:ea typeface="Times New Roman"/>
                <a:cs typeface="Times New Roman"/>
                <a:sym typeface="Times New Roman"/>
              </a:defRPr>
            </a:lvl3pPr>
            <a:lvl4pPr indent="-755650" lvl="3" marL="1828800" marR="0" rtl="0" algn="l">
              <a:lnSpc>
                <a:spcPct val="100000"/>
              </a:lnSpc>
              <a:spcBef>
                <a:spcPts val="1660"/>
              </a:spcBef>
              <a:spcAft>
                <a:spcPts val="0"/>
              </a:spcAft>
              <a:buClr>
                <a:schemeClr val="dk1"/>
              </a:buClr>
              <a:buSzPts val="8300"/>
              <a:buFont typeface="Times New Roman"/>
              <a:buChar char="–"/>
              <a:defRPr b="0" i="0" sz="8300" u="none" cap="none" strike="noStrike">
                <a:solidFill>
                  <a:schemeClr val="dk1"/>
                </a:solidFill>
                <a:latin typeface="Times New Roman"/>
                <a:ea typeface="Times New Roman"/>
                <a:cs typeface="Times New Roman"/>
                <a:sym typeface="Times New Roman"/>
              </a:defRPr>
            </a:lvl4pPr>
            <a:lvl5pPr indent="-755650" lvl="4" marL="2286000" marR="0" rtl="0" algn="l">
              <a:lnSpc>
                <a:spcPct val="100000"/>
              </a:lnSpc>
              <a:spcBef>
                <a:spcPts val="1660"/>
              </a:spcBef>
              <a:spcAft>
                <a:spcPts val="0"/>
              </a:spcAft>
              <a:buClr>
                <a:schemeClr val="dk1"/>
              </a:buClr>
              <a:buSzPts val="8300"/>
              <a:buFont typeface="Times New Roman"/>
              <a:buChar char="»"/>
              <a:defRPr b="0" i="0" sz="83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62" name="Shape 62"/>
          <p:cNvSpPr txBox="1"/>
          <p:nvPr>
            <p:ph idx="2" type="body"/>
          </p:nvPr>
        </p:nvSpPr>
        <p:spPr>
          <a:xfrm>
            <a:off x="16535400" y="7661275"/>
            <a:ext cx="13914436" cy="15909925"/>
          </a:xfrm>
          <a:prstGeom prst="rect">
            <a:avLst/>
          </a:prstGeom>
          <a:noFill/>
          <a:ln>
            <a:noFill/>
          </a:ln>
        </p:spPr>
        <p:txBody>
          <a:bodyPr anchorCtr="0" anchor="t" bIns="91425" lIns="91425" spcFirstLastPara="1" rIns="91425" wrap="square" tIns="91425"/>
          <a:lstStyle>
            <a:lvl1pPr indent="-1066800" lvl="0" marL="457200" marR="0" rtl="0" algn="l">
              <a:lnSpc>
                <a:spcPct val="100000"/>
              </a:lnSpc>
              <a:spcBef>
                <a:spcPts val="2640"/>
              </a:spcBef>
              <a:spcAft>
                <a:spcPts val="0"/>
              </a:spcAft>
              <a:buClr>
                <a:schemeClr val="dk1"/>
              </a:buClr>
              <a:buSzPts val="13200"/>
              <a:buFont typeface="Times New Roman"/>
              <a:buChar char="•"/>
              <a:defRPr b="0" i="0" sz="13200" u="none" cap="none" strike="noStrike">
                <a:solidFill>
                  <a:schemeClr val="dk1"/>
                </a:solidFill>
                <a:latin typeface="Times New Roman"/>
                <a:ea typeface="Times New Roman"/>
                <a:cs typeface="Times New Roman"/>
                <a:sym typeface="Times New Roman"/>
              </a:defRPr>
            </a:lvl1pPr>
            <a:lvl2pPr indent="-958850" lvl="1" marL="914400" marR="0" rtl="0" algn="l">
              <a:lnSpc>
                <a:spcPct val="100000"/>
              </a:lnSpc>
              <a:spcBef>
                <a:spcPts val="2300"/>
              </a:spcBef>
              <a:spcAft>
                <a:spcPts val="0"/>
              </a:spcAft>
              <a:buClr>
                <a:schemeClr val="dk1"/>
              </a:buClr>
              <a:buSzPts val="11500"/>
              <a:buFont typeface="Times New Roman"/>
              <a:buChar char="–"/>
              <a:defRPr b="0" i="0" sz="11500" u="none" cap="none" strike="noStrike">
                <a:solidFill>
                  <a:schemeClr val="dk1"/>
                </a:solidFill>
                <a:latin typeface="Times New Roman"/>
                <a:ea typeface="Times New Roman"/>
                <a:cs typeface="Times New Roman"/>
                <a:sym typeface="Times New Roman"/>
              </a:defRPr>
            </a:lvl2pPr>
            <a:lvl3pPr indent="-850900" lvl="2" marL="1371600" marR="0" rtl="0" algn="l">
              <a:lnSpc>
                <a:spcPct val="100000"/>
              </a:lnSpc>
              <a:spcBef>
                <a:spcPts val="1960"/>
              </a:spcBef>
              <a:spcAft>
                <a:spcPts val="0"/>
              </a:spcAft>
              <a:buClr>
                <a:schemeClr val="dk1"/>
              </a:buClr>
              <a:buSzPts val="9800"/>
              <a:buFont typeface="Times New Roman"/>
              <a:buChar char="•"/>
              <a:defRPr b="0" i="0" sz="9800" u="none" cap="none" strike="noStrike">
                <a:solidFill>
                  <a:schemeClr val="dk1"/>
                </a:solidFill>
                <a:latin typeface="Times New Roman"/>
                <a:ea typeface="Times New Roman"/>
                <a:cs typeface="Times New Roman"/>
                <a:sym typeface="Times New Roman"/>
              </a:defRPr>
            </a:lvl3pPr>
            <a:lvl4pPr indent="-755650" lvl="3" marL="1828800" marR="0" rtl="0" algn="l">
              <a:lnSpc>
                <a:spcPct val="100000"/>
              </a:lnSpc>
              <a:spcBef>
                <a:spcPts val="1660"/>
              </a:spcBef>
              <a:spcAft>
                <a:spcPts val="0"/>
              </a:spcAft>
              <a:buClr>
                <a:schemeClr val="dk1"/>
              </a:buClr>
              <a:buSzPts val="8300"/>
              <a:buFont typeface="Times New Roman"/>
              <a:buChar char="–"/>
              <a:defRPr b="0" i="0" sz="8300" u="none" cap="none" strike="noStrike">
                <a:solidFill>
                  <a:schemeClr val="dk1"/>
                </a:solidFill>
                <a:latin typeface="Times New Roman"/>
                <a:ea typeface="Times New Roman"/>
                <a:cs typeface="Times New Roman"/>
                <a:sym typeface="Times New Roman"/>
              </a:defRPr>
            </a:lvl4pPr>
            <a:lvl5pPr indent="-755650" lvl="4" marL="2286000" marR="0" rtl="0" algn="l">
              <a:lnSpc>
                <a:spcPct val="100000"/>
              </a:lnSpc>
              <a:spcBef>
                <a:spcPts val="1660"/>
              </a:spcBef>
              <a:spcAft>
                <a:spcPts val="0"/>
              </a:spcAft>
              <a:buClr>
                <a:schemeClr val="dk1"/>
              </a:buClr>
              <a:buSzPts val="8300"/>
              <a:buFont typeface="Times New Roman"/>
              <a:buChar char="»"/>
              <a:defRPr b="0" i="0" sz="83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63" name="Shape 63"/>
          <p:cNvSpPr txBox="1"/>
          <p:nvPr>
            <p:ph idx="10" type="dt"/>
          </p:nvPr>
        </p:nvSpPr>
        <p:spPr>
          <a:xfrm>
            <a:off x="2468561" y="24160163"/>
            <a:ext cx="6858000"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64" name="Shape 64"/>
          <p:cNvSpPr txBox="1"/>
          <p:nvPr>
            <p:ph idx="11" type="ftr"/>
          </p:nvPr>
        </p:nvSpPr>
        <p:spPr>
          <a:xfrm>
            <a:off x="11247436" y="24160163"/>
            <a:ext cx="10423524"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65" name="Shape 65"/>
          <p:cNvSpPr txBox="1"/>
          <p:nvPr>
            <p:ph idx="12" type="sldNum"/>
          </p:nvPr>
        </p:nvSpPr>
        <p:spPr>
          <a:xfrm>
            <a:off x="23591838" y="24160163"/>
            <a:ext cx="6858000" cy="1768474"/>
          </a:xfrm>
          <a:prstGeom prst="rect">
            <a:avLst/>
          </a:prstGeom>
          <a:noFill/>
          <a:ln>
            <a:noFill/>
          </a:ln>
        </p:spPr>
        <p:txBody>
          <a:bodyPr anchorCtr="0" anchor="t" bIns="188075" lIns="376175" spcFirstLastPara="1" rIns="376175" wrap="square" tIns="188075">
            <a:noAutofit/>
          </a:bodyPr>
          <a:lstStyle>
            <a:lvl1pPr indent="0" lvl="0"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6" name="Shape 66"/>
        <p:cNvGrpSpPr/>
        <p:nvPr/>
      </p:nvGrpSpPr>
      <p:grpSpPr>
        <a:xfrm>
          <a:off x="0" y="0"/>
          <a:ext cx="0" cy="0"/>
          <a:chOff x="0" y="0"/>
          <a:chExt cx="0" cy="0"/>
        </a:xfrm>
      </p:grpSpPr>
      <p:sp>
        <p:nvSpPr>
          <p:cNvPr id="67" name="Shape 67"/>
          <p:cNvSpPr txBox="1"/>
          <p:nvPr>
            <p:ph type="title"/>
          </p:nvPr>
        </p:nvSpPr>
        <p:spPr>
          <a:xfrm>
            <a:off x="2246313" y="6610350"/>
            <a:ext cx="28392437" cy="11031538"/>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2"/>
              </a:buClr>
              <a:buSzPts val="1400"/>
              <a:buFont typeface="Times New Roman"/>
              <a:buNone/>
              <a:defRPr b="0" i="0" sz="60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9pPr>
          </a:lstStyle>
          <a:p/>
        </p:txBody>
      </p:sp>
      <p:sp>
        <p:nvSpPr>
          <p:cNvPr id="68" name="Shape 68"/>
          <p:cNvSpPr txBox="1"/>
          <p:nvPr>
            <p:ph idx="1" type="body"/>
          </p:nvPr>
        </p:nvSpPr>
        <p:spPr>
          <a:xfrm>
            <a:off x="2246313" y="17746663"/>
            <a:ext cx="28392437" cy="5800725"/>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480"/>
              </a:spcBef>
              <a:spcAft>
                <a:spcPts val="0"/>
              </a:spcAft>
              <a:buClr>
                <a:schemeClr val="dk1"/>
              </a:buClr>
              <a:buSzPts val="13200"/>
              <a:buFont typeface="Times New Roman"/>
              <a:buNone/>
              <a:defRPr b="0" i="0" sz="24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400"/>
              </a:spcBef>
              <a:spcAft>
                <a:spcPts val="0"/>
              </a:spcAft>
              <a:buClr>
                <a:schemeClr val="dk1"/>
              </a:buClr>
              <a:buSzPts val="11500"/>
              <a:buFont typeface="Times New Roman"/>
              <a:buNone/>
              <a:defRPr b="0" i="0" sz="20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chemeClr val="dk1"/>
              </a:buClr>
              <a:buSzPts val="9800"/>
              <a:buFont typeface="Times New Roman"/>
              <a:buNone/>
              <a:defRPr b="0" i="0" sz="18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20"/>
              </a:spcBef>
              <a:spcAft>
                <a:spcPts val="0"/>
              </a:spcAft>
              <a:buClr>
                <a:schemeClr val="dk1"/>
              </a:buClr>
              <a:buSzPts val="8300"/>
              <a:buFont typeface="Times New Roman"/>
              <a:buNone/>
              <a:defRPr b="0" i="0" sz="16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20"/>
              </a:spcBef>
              <a:spcAft>
                <a:spcPts val="0"/>
              </a:spcAft>
              <a:buClr>
                <a:schemeClr val="dk1"/>
              </a:buClr>
              <a:buSzPts val="8300"/>
              <a:buFont typeface="Times New Roman"/>
              <a:buNone/>
              <a:defRPr b="0" i="0" sz="1600" u="none" cap="none" strike="noStrike">
                <a:solidFill>
                  <a:schemeClr val="dk1"/>
                </a:solidFill>
                <a:latin typeface="Times New Roman"/>
                <a:ea typeface="Times New Roman"/>
                <a:cs typeface="Times New Roman"/>
                <a:sym typeface="Times New Roman"/>
              </a:defRPr>
            </a:lvl5pPr>
            <a:lvl6pPr indent="-228600" lvl="5" marL="27432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Times New Roman"/>
                <a:ea typeface="Times New Roman"/>
                <a:cs typeface="Times New Roman"/>
                <a:sym typeface="Times New Roman"/>
              </a:defRPr>
            </a:lvl6pPr>
            <a:lvl7pPr indent="-228600" lvl="6" marL="32004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Times New Roman"/>
                <a:ea typeface="Times New Roman"/>
                <a:cs typeface="Times New Roman"/>
                <a:sym typeface="Times New Roman"/>
              </a:defRPr>
            </a:lvl7pPr>
            <a:lvl8pPr indent="-228600" lvl="7" marL="36576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Times New Roman"/>
                <a:ea typeface="Times New Roman"/>
                <a:cs typeface="Times New Roman"/>
                <a:sym typeface="Times New Roman"/>
              </a:defRPr>
            </a:lvl8pPr>
            <a:lvl9pPr indent="-228600" lvl="8" marL="41148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Times New Roman"/>
                <a:ea typeface="Times New Roman"/>
                <a:cs typeface="Times New Roman"/>
                <a:sym typeface="Times New Roman"/>
              </a:defRPr>
            </a:lvl9pPr>
          </a:lstStyle>
          <a:p/>
        </p:txBody>
      </p:sp>
      <p:sp>
        <p:nvSpPr>
          <p:cNvPr id="69" name="Shape 69"/>
          <p:cNvSpPr txBox="1"/>
          <p:nvPr>
            <p:ph idx="10" type="dt"/>
          </p:nvPr>
        </p:nvSpPr>
        <p:spPr>
          <a:xfrm>
            <a:off x="2468561" y="24160163"/>
            <a:ext cx="6858000"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70" name="Shape 70"/>
          <p:cNvSpPr txBox="1"/>
          <p:nvPr>
            <p:ph idx="11" type="ftr"/>
          </p:nvPr>
        </p:nvSpPr>
        <p:spPr>
          <a:xfrm>
            <a:off x="11247436" y="24160163"/>
            <a:ext cx="10423524"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71" name="Shape 71"/>
          <p:cNvSpPr txBox="1"/>
          <p:nvPr>
            <p:ph idx="12" type="sldNum"/>
          </p:nvPr>
        </p:nvSpPr>
        <p:spPr>
          <a:xfrm>
            <a:off x="23591838" y="24160163"/>
            <a:ext cx="6858000" cy="1768474"/>
          </a:xfrm>
          <a:prstGeom prst="rect">
            <a:avLst/>
          </a:prstGeom>
          <a:noFill/>
          <a:ln>
            <a:noFill/>
          </a:ln>
        </p:spPr>
        <p:txBody>
          <a:bodyPr anchorCtr="0" anchor="t" bIns="188075" lIns="376175" spcFirstLastPara="1" rIns="376175" wrap="square" tIns="188075">
            <a:noAutofit/>
          </a:bodyPr>
          <a:lstStyle>
            <a:lvl1pPr indent="0" lvl="0"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2468561" y="2357436"/>
            <a:ext cx="27981274" cy="4419599"/>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chemeClr val="dk2"/>
              </a:buClr>
              <a:buSzPts val="1400"/>
              <a:buFont typeface="Times New Roman"/>
              <a:buNone/>
              <a:defRPr b="0" i="0" sz="18100" u="none" cap="none" strike="noStrike">
                <a:solidFill>
                  <a:schemeClr val="dk2"/>
                </a:solidFill>
                <a:latin typeface="Times New Roman"/>
                <a:ea typeface="Times New Roman"/>
                <a:cs typeface="Times New Roman"/>
                <a:sym typeface="Times New Roman"/>
              </a:defRPr>
            </a:lvl9pPr>
          </a:lstStyle>
          <a:p/>
        </p:txBody>
      </p:sp>
      <p:sp>
        <p:nvSpPr>
          <p:cNvPr id="11" name="Shape 11"/>
          <p:cNvSpPr txBox="1"/>
          <p:nvPr>
            <p:ph idx="1" type="body"/>
          </p:nvPr>
        </p:nvSpPr>
        <p:spPr>
          <a:xfrm>
            <a:off x="2468561" y="7661275"/>
            <a:ext cx="27981274" cy="15909925"/>
          </a:xfrm>
          <a:prstGeom prst="rect">
            <a:avLst/>
          </a:prstGeom>
          <a:noFill/>
          <a:ln>
            <a:noFill/>
          </a:ln>
        </p:spPr>
        <p:txBody>
          <a:bodyPr anchorCtr="0" anchor="t" bIns="91425" lIns="91425" spcFirstLastPara="1" rIns="91425" wrap="square" tIns="91425"/>
          <a:lstStyle>
            <a:lvl1pPr indent="-1066800" lvl="0" marL="457200" marR="0" rtl="0" algn="l">
              <a:lnSpc>
                <a:spcPct val="100000"/>
              </a:lnSpc>
              <a:spcBef>
                <a:spcPts val="2640"/>
              </a:spcBef>
              <a:spcAft>
                <a:spcPts val="0"/>
              </a:spcAft>
              <a:buClr>
                <a:schemeClr val="dk1"/>
              </a:buClr>
              <a:buSzPts val="13200"/>
              <a:buFont typeface="Times New Roman"/>
              <a:buChar char="•"/>
              <a:defRPr b="0" i="0" sz="13200" u="none" cap="none" strike="noStrike">
                <a:solidFill>
                  <a:schemeClr val="dk1"/>
                </a:solidFill>
                <a:latin typeface="Times New Roman"/>
                <a:ea typeface="Times New Roman"/>
                <a:cs typeface="Times New Roman"/>
                <a:sym typeface="Times New Roman"/>
              </a:defRPr>
            </a:lvl1pPr>
            <a:lvl2pPr indent="-958850" lvl="1" marL="914400" marR="0" rtl="0" algn="l">
              <a:lnSpc>
                <a:spcPct val="100000"/>
              </a:lnSpc>
              <a:spcBef>
                <a:spcPts val="2300"/>
              </a:spcBef>
              <a:spcAft>
                <a:spcPts val="0"/>
              </a:spcAft>
              <a:buClr>
                <a:schemeClr val="dk1"/>
              </a:buClr>
              <a:buSzPts val="11500"/>
              <a:buFont typeface="Times New Roman"/>
              <a:buChar char="–"/>
              <a:defRPr b="0" i="0" sz="11500" u="none" cap="none" strike="noStrike">
                <a:solidFill>
                  <a:schemeClr val="dk1"/>
                </a:solidFill>
                <a:latin typeface="Times New Roman"/>
                <a:ea typeface="Times New Roman"/>
                <a:cs typeface="Times New Roman"/>
                <a:sym typeface="Times New Roman"/>
              </a:defRPr>
            </a:lvl2pPr>
            <a:lvl3pPr indent="-850900" lvl="2" marL="1371600" marR="0" rtl="0" algn="l">
              <a:lnSpc>
                <a:spcPct val="100000"/>
              </a:lnSpc>
              <a:spcBef>
                <a:spcPts val="1960"/>
              </a:spcBef>
              <a:spcAft>
                <a:spcPts val="0"/>
              </a:spcAft>
              <a:buClr>
                <a:schemeClr val="dk1"/>
              </a:buClr>
              <a:buSzPts val="9800"/>
              <a:buFont typeface="Times New Roman"/>
              <a:buChar char="•"/>
              <a:defRPr b="0" i="0" sz="9800" u="none" cap="none" strike="noStrike">
                <a:solidFill>
                  <a:schemeClr val="dk1"/>
                </a:solidFill>
                <a:latin typeface="Times New Roman"/>
                <a:ea typeface="Times New Roman"/>
                <a:cs typeface="Times New Roman"/>
                <a:sym typeface="Times New Roman"/>
              </a:defRPr>
            </a:lvl3pPr>
            <a:lvl4pPr indent="-755650" lvl="3" marL="1828800" marR="0" rtl="0" algn="l">
              <a:lnSpc>
                <a:spcPct val="100000"/>
              </a:lnSpc>
              <a:spcBef>
                <a:spcPts val="1660"/>
              </a:spcBef>
              <a:spcAft>
                <a:spcPts val="0"/>
              </a:spcAft>
              <a:buClr>
                <a:schemeClr val="dk1"/>
              </a:buClr>
              <a:buSzPts val="8300"/>
              <a:buFont typeface="Times New Roman"/>
              <a:buChar char="–"/>
              <a:defRPr b="0" i="0" sz="8300" u="none" cap="none" strike="noStrike">
                <a:solidFill>
                  <a:schemeClr val="dk1"/>
                </a:solidFill>
                <a:latin typeface="Times New Roman"/>
                <a:ea typeface="Times New Roman"/>
                <a:cs typeface="Times New Roman"/>
                <a:sym typeface="Times New Roman"/>
              </a:defRPr>
            </a:lvl4pPr>
            <a:lvl5pPr indent="-755650" lvl="4" marL="2286000" marR="0" rtl="0" algn="l">
              <a:lnSpc>
                <a:spcPct val="100000"/>
              </a:lnSpc>
              <a:spcBef>
                <a:spcPts val="1660"/>
              </a:spcBef>
              <a:spcAft>
                <a:spcPts val="0"/>
              </a:spcAft>
              <a:buClr>
                <a:schemeClr val="dk1"/>
              </a:buClr>
              <a:buSzPts val="8300"/>
              <a:buFont typeface="Times New Roman"/>
              <a:buChar char="»"/>
              <a:defRPr b="0" i="0" sz="83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2" name="Shape 12"/>
          <p:cNvSpPr txBox="1"/>
          <p:nvPr>
            <p:ph idx="10" type="dt"/>
          </p:nvPr>
        </p:nvSpPr>
        <p:spPr>
          <a:xfrm>
            <a:off x="2468561" y="24160163"/>
            <a:ext cx="6858000"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13" name="Shape 13"/>
          <p:cNvSpPr txBox="1"/>
          <p:nvPr>
            <p:ph idx="11" type="ftr"/>
          </p:nvPr>
        </p:nvSpPr>
        <p:spPr>
          <a:xfrm>
            <a:off x="11247436" y="24160163"/>
            <a:ext cx="10423524" cy="1768474"/>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9pPr>
          </a:lstStyle>
          <a:p/>
        </p:txBody>
      </p:sp>
      <p:sp>
        <p:nvSpPr>
          <p:cNvPr id="14" name="Shape 14"/>
          <p:cNvSpPr txBox="1"/>
          <p:nvPr>
            <p:ph idx="12" type="sldNum"/>
          </p:nvPr>
        </p:nvSpPr>
        <p:spPr>
          <a:xfrm>
            <a:off x="23591838" y="24160163"/>
            <a:ext cx="6858000" cy="1768474"/>
          </a:xfrm>
          <a:prstGeom prst="rect">
            <a:avLst/>
          </a:prstGeom>
          <a:noFill/>
          <a:ln>
            <a:noFill/>
          </a:ln>
        </p:spPr>
        <p:txBody>
          <a:bodyPr anchorCtr="0" anchor="t" bIns="188075" lIns="376175" spcFirstLastPara="1" rIns="376175" wrap="square" tIns="188075">
            <a:noAutofit/>
          </a:bodyPr>
          <a:lstStyle>
            <a:lvl1pPr indent="0" lvl="0"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5600"/>
              <a:buFont typeface="Times New Roman"/>
              <a:buNone/>
              <a:defRPr b="0" i="0" sz="56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88" name="Shape 88"/>
        <p:cNvGrpSpPr/>
        <p:nvPr/>
      </p:nvGrpSpPr>
      <p:grpSpPr>
        <a:xfrm>
          <a:off x="0" y="0"/>
          <a:ext cx="0" cy="0"/>
          <a:chOff x="0" y="0"/>
          <a:chExt cx="0" cy="0"/>
        </a:xfrm>
      </p:grpSpPr>
      <p:sp>
        <p:nvSpPr>
          <p:cNvPr id="89" name="Shape 89"/>
          <p:cNvSpPr/>
          <p:nvPr/>
        </p:nvSpPr>
        <p:spPr>
          <a:xfrm>
            <a:off x="536100" y="7406650"/>
            <a:ext cx="10064100" cy="10361700"/>
          </a:xfrm>
          <a:prstGeom prst="roundRect">
            <a:avLst>
              <a:gd fmla="val 16667" name="adj"/>
            </a:avLst>
          </a:prstGeom>
          <a:solidFill>
            <a:schemeClr val="lt1"/>
          </a:solid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 name="Shape 90"/>
          <p:cNvSpPr txBox="1"/>
          <p:nvPr/>
        </p:nvSpPr>
        <p:spPr>
          <a:xfrm>
            <a:off x="838199" y="355602"/>
            <a:ext cx="21543900" cy="2863800"/>
          </a:xfrm>
          <a:prstGeom prst="rect">
            <a:avLst/>
          </a:pr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None/>
            </a:pPr>
            <a:r>
              <a:rPr b="1" i="0" lang="en-US" sz="5000" u="none" cap="none" strike="noStrike">
                <a:solidFill>
                  <a:srgbClr val="000000"/>
                </a:solidFill>
                <a:latin typeface="EB Garamond"/>
                <a:ea typeface="EB Garamond"/>
                <a:cs typeface="EB Garamond"/>
                <a:sym typeface="EB Garamond"/>
              </a:rPr>
              <a:t>Integrating Feminist Pedagogy in One-shot Library Instruction Sessions</a:t>
            </a:r>
            <a:endParaRPr b="1">
              <a:latin typeface="EB Garamond"/>
              <a:ea typeface="EB Garamond"/>
              <a:cs typeface="EB Garamond"/>
              <a:sym typeface="EB Garamond"/>
            </a:endParaRPr>
          </a:p>
          <a:p>
            <a:pPr indent="0" lvl="0" marL="0" marR="0" rtl="0" algn="l">
              <a:lnSpc>
                <a:spcPct val="100000"/>
              </a:lnSpc>
              <a:spcBef>
                <a:spcPts val="0"/>
              </a:spcBef>
              <a:spcAft>
                <a:spcPts val="0"/>
              </a:spcAft>
              <a:buNone/>
            </a:pPr>
            <a:r>
              <a:t/>
            </a:r>
            <a:endParaRPr b="0" i="0" sz="4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lang="en-US" sz="4000"/>
              <a:t>Annie Dempsey &amp; Kelsey Diemand, University of Maryland</a:t>
            </a:r>
            <a:endParaRPr sz="4000"/>
          </a:p>
        </p:txBody>
      </p:sp>
      <p:cxnSp>
        <p:nvCxnSpPr>
          <p:cNvPr id="91" name="Shape 91"/>
          <p:cNvCxnSpPr/>
          <p:nvPr/>
        </p:nvCxnSpPr>
        <p:spPr>
          <a:xfrm>
            <a:off x="976350" y="2743200"/>
            <a:ext cx="31089601" cy="0"/>
          </a:xfrm>
          <a:prstGeom prst="straightConnector1">
            <a:avLst/>
          </a:prstGeom>
          <a:noFill/>
          <a:ln cap="flat" cmpd="sng" w="152400">
            <a:solidFill>
              <a:srgbClr val="E06666"/>
            </a:solidFill>
            <a:prstDash val="solid"/>
            <a:miter lim="8000"/>
            <a:headEnd len="sm" w="sm" type="none"/>
            <a:tailEnd len="sm" w="sm" type="none"/>
          </a:ln>
        </p:spPr>
      </p:cxnSp>
      <p:sp>
        <p:nvSpPr>
          <p:cNvPr id="92" name="Shape 92"/>
          <p:cNvSpPr/>
          <p:nvPr/>
        </p:nvSpPr>
        <p:spPr>
          <a:xfrm>
            <a:off x="16342020" y="13104912"/>
            <a:ext cx="234360"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p:txBody>
      </p:sp>
      <p:sp>
        <p:nvSpPr>
          <p:cNvPr id="93" name="Shape 93"/>
          <p:cNvSpPr/>
          <p:nvPr/>
        </p:nvSpPr>
        <p:spPr>
          <a:xfrm>
            <a:off x="16342020" y="13104912"/>
            <a:ext cx="234360"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p:txBody>
      </p:sp>
      <p:sp>
        <p:nvSpPr>
          <p:cNvPr id="94" name="Shape 94"/>
          <p:cNvSpPr/>
          <p:nvPr/>
        </p:nvSpPr>
        <p:spPr>
          <a:xfrm>
            <a:off x="410700" y="18468175"/>
            <a:ext cx="10402800" cy="7298400"/>
          </a:xfrm>
          <a:prstGeom prst="roundRect">
            <a:avLst>
              <a:gd fmla="val 16667" name="adj"/>
            </a:avLst>
          </a:prstGeom>
          <a:solidFill>
            <a:schemeClr val="lt1"/>
          </a:solidFill>
          <a:ln cap="flat" cmpd="sng" w="25400">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95" name="Shape 95"/>
          <p:cNvSpPr/>
          <p:nvPr/>
        </p:nvSpPr>
        <p:spPr>
          <a:xfrm>
            <a:off x="11603400" y="16920725"/>
            <a:ext cx="9835500" cy="7506000"/>
          </a:xfrm>
          <a:prstGeom prst="roundRect">
            <a:avLst>
              <a:gd fmla="val 16667" name="adj"/>
            </a:avLst>
          </a:prstGeom>
          <a:solidFill>
            <a:srgbClr val="B6D7A8"/>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i="0" sz="3600" u="none" cap="none" strike="noStrike">
              <a:solidFill>
                <a:schemeClr val="dk1"/>
              </a:solidFill>
              <a:latin typeface="EB Garamond SemiBold"/>
              <a:ea typeface="EB Garamond SemiBold"/>
              <a:cs typeface="EB Garamond SemiBold"/>
              <a:sym typeface="EB Garamond SemiBold"/>
            </a:endParaRPr>
          </a:p>
        </p:txBody>
      </p:sp>
      <p:sp>
        <p:nvSpPr>
          <p:cNvPr id="96" name="Shape 96"/>
          <p:cNvSpPr/>
          <p:nvPr/>
        </p:nvSpPr>
        <p:spPr>
          <a:xfrm>
            <a:off x="21539200" y="7434050"/>
            <a:ext cx="10402800" cy="18360000"/>
          </a:xfrm>
          <a:prstGeom prst="roundRect">
            <a:avLst>
              <a:gd fmla="val 16667" name="adj"/>
            </a:avLst>
          </a:prstGeom>
          <a:solidFill>
            <a:schemeClr val="lt1"/>
          </a:solidFill>
          <a:ln cap="flat" cmpd="sng" w="25400">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97" name="Shape 97"/>
          <p:cNvSpPr/>
          <p:nvPr/>
        </p:nvSpPr>
        <p:spPr>
          <a:xfrm>
            <a:off x="976350" y="3260050"/>
            <a:ext cx="31089600" cy="3446700"/>
          </a:xfrm>
          <a:prstGeom prst="roundRect">
            <a:avLst>
              <a:gd fmla="val 16667" name="adj"/>
            </a:avLst>
          </a:prstGeom>
          <a:solidFill>
            <a:srgbClr val="B6D7A8"/>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nSpc>
                <a:spcPct val="115000"/>
              </a:lnSpc>
              <a:spcBef>
                <a:spcPts val="0"/>
              </a:spcBef>
              <a:spcAft>
                <a:spcPts val="0"/>
              </a:spcAft>
              <a:buClr>
                <a:schemeClr val="dk1"/>
              </a:buClr>
              <a:buSzPts val="1100"/>
              <a:buFont typeface="Arial"/>
              <a:buNone/>
            </a:pPr>
            <a:r>
              <a:t/>
            </a:r>
            <a:endParaRPr>
              <a:solidFill>
                <a:schemeClr val="dk1"/>
              </a:solidFill>
            </a:endParaRPr>
          </a:p>
        </p:txBody>
      </p:sp>
      <p:sp>
        <p:nvSpPr>
          <p:cNvPr id="98" name="Shape 98"/>
          <p:cNvSpPr txBox="1"/>
          <p:nvPr/>
        </p:nvSpPr>
        <p:spPr>
          <a:xfrm>
            <a:off x="988950" y="3470425"/>
            <a:ext cx="30607200" cy="32364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sz="6000">
                <a:latin typeface="EB Garamond SemiBold"/>
                <a:ea typeface="EB Garamond SemiBold"/>
                <a:cs typeface="EB Garamond SemiBold"/>
                <a:sym typeface="EB Garamond SemiBold"/>
              </a:rPr>
              <a:t>What is Feminist Pedagogy?</a:t>
            </a:r>
            <a:endParaRPr sz="6000">
              <a:latin typeface="EB Garamond SemiBold"/>
              <a:ea typeface="EB Garamond SemiBold"/>
              <a:cs typeface="EB Garamond SemiBold"/>
              <a:sym typeface="EB Garamond SemiBold"/>
            </a:endParaRPr>
          </a:p>
          <a:p>
            <a:pPr indent="0" lvl="0" marL="0" rtl="0">
              <a:lnSpc>
                <a:spcPct val="115000"/>
              </a:lnSpc>
              <a:spcBef>
                <a:spcPts val="0"/>
              </a:spcBef>
              <a:spcAft>
                <a:spcPts val="0"/>
              </a:spcAft>
              <a:buNone/>
            </a:pPr>
            <a:r>
              <a:t/>
            </a:r>
            <a:endParaRPr sz="1800">
              <a:solidFill>
                <a:srgbClr val="434343"/>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rPr lang="en-US" sz="3200">
                <a:solidFill>
                  <a:srgbClr val="434343"/>
                </a:solidFill>
              </a:rPr>
              <a:t>Feminist pedagogy is an educational approach informed by critical pedagogy and feminist theory. Feminist pedagogy seeks to combat the patriarchal, sexist, racist, and homophobic culture that higher education systems were created under. This approach to teaching stresses the experiences of women and affects how the instructor teaches and interacts with students, how the classroom is organized and run, and what subject matter is discussed. </a:t>
            </a:r>
            <a:endParaRPr sz="3200">
              <a:solidFill>
                <a:srgbClr val="434343"/>
              </a:solidFill>
            </a:endParaRPr>
          </a:p>
        </p:txBody>
      </p:sp>
      <p:sp>
        <p:nvSpPr>
          <p:cNvPr id="99" name="Shape 99"/>
          <p:cNvSpPr txBox="1"/>
          <p:nvPr/>
        </p:nvSpPr>
        <p:spPr>
          <a:xfrm>
            <a:off x="749400" y="18831050"/>
            <a:ext cx="10064100" cy="69630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US" sz="6000">
                <a:latin typeface="EB Garamond SemiBold"/>
                <a:ea typeface="EB Garamond SemiBold"/>
                <a:cs typeface="EB Garamond SemiBold"/>
                <a:sym typeface="EB Garamond SemiBold"/>
              </a:rPr>
              <a:t>Assessment</a:t>
            </a:r>
            <a:endParaRPr sz="6000">
              <a:latin typeface="EB Garamond SemiBold"/>
              <a:ea typeface="EB Garamond SemiBold"/>
              <a:cs typeface="EB Garamond SemiBold"/>
              <a:sym typeface="EB Garamond SemiBold"/>
            </a:endParaRPr>
          </a:p>
          <a:p>
            <a:pPr indent="0" lvl="0" marL="0" rtl="0" algn="ctr">
              <a:lnSpc>
                <a:spcPct val="150000"/>
              </a:lnSpc>
              <a:spcBef>
                <a:spcPts val="0"/>
              </a:spcBef>
              <a:spcAft>
                <a:spcPts val="0"/>
              </a:spcAft>
              <a:buNone/>
            </a:pPr>
            <a:r>
              <a:rPr i="1" lang="en-US" sz="4000">
                <a:solidFill>
                  <a:srgbClr val="434343"/>
                </a:solidFill>
              </a:rPr>
              <a:t>What does Feminist Assessment look like?</a:t>
            </a:r>
            <a:endParaRPr i="1" sz="4000">
              <a:solidFill>
                <a:srgbClr val="434343"/>
              </a:solidFill>
            </a:endParaRPr>
          </a:p>
          <a:p>
            <a:pPr indent="-444500" lvl="0" marL="457200" rtl="0">
              <a:lnSpc>
                <a:spcPct val="150000"/>
              </a:lnSpc>
              <a:spcBef>
                <a:spcPts val="0"/>
              </a:spcBef>
              <a:spcAft>
                <a:spcPts val="0"/>
              </a:spcAft>
              <a:buClr>
                <a:srgbClr val="434343"/>
              </a:buClr>
              <a:buSzPts val="3400"/>
              <a:buChar char="➔"/>
            </a:pPr>
            <a:r>
              <a:rPr lang="en-US" sz="3400">
                <a:solidFill>
                  <a:srgbClr val="434343"/>
                </a:solidFill>
              </a:rPr>
              <a:t>open-ended </a:t>
            </a:r>
            <a:endParaRPr sz="3400">
              <a:solidFill>
                <a:srgbClr val="434343"/>
              </a:solidFill>
            </a:endParaRPr>
          </a:p>
          <a:p>
            <a:pPr indent="-444500" lvl="0" marL="457200" rtl="0">
              <a:lnSpc>
                <a:spcPct val="150000"/>
              </a:lnSpc>
              <a:spcBef>
                <a:spcPts val="0"/>
              </a:spcBef>
              <a:spcAft>
                <a:spcPts val="0"/>
              </a:spcAft>
              <a:buClr>
                <a:srgbClr val="434343"/>
              </a:buClr>
              <a:buSzPts val="3400"/>
              <a:buChar char="➔"/>
            </a:pPr>
            <a:r>
              <a:rPr lang="en-US" sz="3400">
                <a:solidFill>
                  <a:srgbClr val="434343"/>
                </a:solidFill>
              </a:rPr>
              <a:t>reflective</a:t>
            </a:r>
            <a:endParaRPr sz="3400">
              <a:solidFill>
                <a:srgbClr val="434343"/>
              </a:solidFill>
            </a:endParaRPr>
          </a:p>
          <a:p>
            <a:pPr indent="-444500" lvl="0" marL="457200" rtl="0">
              <a:lnSpc>
                <a:spcPct val="150000"/>
              </a:lnSpc>
              <a:spcBef>
                <a:spcPts val="0"/>
              </a:spcBef>
              <a:spcAft>
                <a:spcPts val="0"/>
              </a:spcAft>
              <a:buClr>
                <a:srgbClr val="434343"/>
              </a:buClr>
              <a:buSzPts val="3400"/>
              <a:buChar char="➔"/>
            </a:pPr>
            <a:r>
              <a:rPr lang="en-US" sz="3400">
                <a:solidFill>
                  <a:srgbClr val="434343"/>
                </a:solidFill>
              </a:rPr>
              <a:t>learner centered</a:t>
            </a:r>
            <a:endParaRPr sz="3400">
              <a:solidFill>
                <a:srgbClr val="434343"/>
              </a:solidFill>
            </a:endParaRPr>
          </a:p>
          <a:p>
            <a:pPr indent="-444500" lvl="0" marL="457200" rtl="0">
              <a:lnSpc>
                <a:spcPct val="150000"/>
              </a:lnSpc>
              <a:spcBef>
                <a:spcPts val="0"/>
              </a:spcBef>
              <a:spcAft>
                <a:spcPts val="0"/>
              </a:spcAft>
              <a:buClr>
                <a:srgbClr val="434343"/>
              </a:buClr>
              <a:buSzPts val="3400"/>
              <a:buChar char="➔"/>
            </a:pPr>
            <a:r>
              <a:rPr lang="en-US" sz="3400">
                <a:solidFill>
                  <a:srgbClr val="434343"/>
                </a:solidFill>
              </a:rPr>
              <a:t>validates different perspective and voices</a:t>
            </a:r>
            <a:endParaRPr sz="3400">
              <a:solidFill>
                <a:srgbClr val="434343"/>
              </a:solidFill>
            </a:endParaRPr>
          </a:p>
          <a:p>
            <a:pPr indent="0" lvl="0" marL="0" rtl="0" algn="ctr">
              <a:lnSpc>
                <a:spcPct val="150000"/>
              </a:lnSpc>
              <a:spcBef>
                <a:spcPts val="0"/>
              </a:spcBef>
              <a:spcAft>
                <a:spcPts val="0"/>
              </a:spcAft>
              <a:buNone/>
            </a:pPr>
            <a:r>
              <a:t/>
            </a:r>
            <a:endParaRPr i="1" sz="3600"/>
          </a:p>
        </p:txBody>
      </p:sp>
      <p:sp>
        <p:nvSpPr>
          <p:cNvPr id="100" name="Shape 100"/>
          <p:cNvSpPr txBox="1"/>
          <p:nvPr/>
        </p:nvSpPr>
        <p:spPr>
          <a:xfrm>
            <a:off x="879750" y="7592913"/>
            <a:ext cx="9634200" cy="99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latin typeface="EB Garamond SemiBold"/>
                <a:ea typeface="EB Garamond SemiBold"/>
                <a:cs typeface="EB Garamond SemiBold"/>
                <a:sym typeface="EB Garamond SemiBold"/>
              </a:rPr>
              <a:t>Techniques</a:t>
            </a:r>
            <a:endParaRPr sz="6000">
              <a:latin typeface="EB Garamond SemiBold"/>
              <a:ea typeface="EB Garamond SemiBold"/>
              <a:cs typeface="EB Garamond SemiBold"/>
              <a:sym typeface="EB Garamond SemiBold"/>
            </a:endParaRPr>
          </a:p>
          <a:p>
            <a:pPr indent="0" lvl="0" marL="0" rtl="0" algn="l">
              <a:spcBef>
                <a:spcPts val="0"/>
              </a:spcBef>
              <a:spcAft>
                <a:spcPts val="0"/>
              </a:spcAft>
              <a:buNone/>
            </a:pPr>
            <a:r>
              <a:t/>
            </a:r>
            <a:endParaRPr sz="2400">
              <a:latin typeface="EB Garamond SemiBold"/>
              <a:ea typeface="EB Garamond SemiBold"/>
              <a:cs typeface="EB Garamond SemiBold"/>
              <a:sym typeface="EB Garamond SemiBold"/>
            </a:endParaRPr>
          </a:p>
          <a:p>
            <a:pPr indent="-444500" lvl="1" marL="914400" rtl="0">
              <a:lnSpc>
                <a:spcPct val="150000"/>
              </a:lnSpc>
              <a:spcBef>
                <a:spcPts val="0"/>
              </a:spcBef>
              <a:spcAft>
                <a:spcPts val="0"/>
              </a:spcAft>
              <a:buClr>
                <a:srgbClr val="434343"/>
              </a:buClr>
              <a:buSzPts val="3400"/>
              <a:buChar char="○"/>
            </a:pPr>
            <a:r>
              <a:rPr lang="en-US" sz="3400">
                <a:solidFill>
                  <a:srgbClr val="434343"/>
                </a:solidFill>
              </a:rPr>
              <a:t>Use inclusive language </a:t>
            </a:r>
            <a:endParaRPr sz="3400">
              <a:solidFill>
                <a:srgbClr val="434343"/>
              </a:solidFill>
            </a:endParaRPr>
          </a:p>
          <a:p>
            <a:pPr indent="-444500" lvl="1" marL="914400" rtl="0">
              <a:lnSpc>
                <a:spcPct val="150000"/>
              </a:lnSpc>
              <a:spcBef>
                <a:spcPts val="0"/>
              </a:spcBef>
              <a:spcAft>
                <a:spcPts val="0"/>
              </a:spcAft>
              <a:buClr>
                <a:srgbClr val="434343"/>
              </a:buClr>
              <a:buSzPts val="3400"/>
              <a:buChar char="○"/>
            </a:pPr>
            <a:r>
              <a:rPr lang="en-US" sz="3400">
                <a:solidFill>
                  <a:srgbClr val="434343"/>
                </a:solidFill>
              </a:rPr>
              <a:t>Decentralize the instructor space</a:t>
            </a:r>
            <a:endParaRPr sz="3400">
              <a:solidFill>
                <a:srgbClr val="434343"/>
              </a:solidFill>
            </a:endParaRPr>
          </a:p>
          <a:p>
            <a:pPr indent="-444500" lvl="1" marL="914400" rtl="0">
              <a:lnSpc>
                <a:spcPct val="150000"/>
              </a:lnSpc>
              <a:spcBef>
                <a:spcPts val="0"/>
              </a:spcBef>
              <a:spcAft>
                <a:spcPts val="0"/>
              </a:spcAft>
              <a:buClr>
                <a:srgbClr val="434343"/>
              </a:buClr>
              <a:buSzPts val="3400"/>
              <a:buChar char="○"/>
            </a:pPr>
            <a:r>
              <a:rPr lang="en-US" sz="3400">
                <a:solidFill>
                  <a:srgbClr val="434343"/>
                </a:solidFill>
              </a:rPr>
              <a:t>Raise awareness of sexism and other forms of oppression through classroom content, topics, and examples </a:t>
            </a:r>
            <a:endParaRPr sz="3400">
              <a:solidFill>
                <a:srgbClr val="434343"/>
              </a:solidFill>
            </a:endParaRPr>
          </a:p>
          <a:p>
            <a:pPr indent="-444500" lvl="1" marL="914400" rtl="0">
              <a:lnSpc>
                <a:spcPct val="150000"/>
              </a:lnSpc>
              <a:spcBef>
                <a:spcPts val="0"/>
              </a:spcBef>
              <a:spcAft>
                <a:spcPts val="0"/>
              </a:spcAft>
              <a:buClr>
                <a:srgbClr val="434343"/>
              </a:buClr>
              <a:buSzPts val="3400"/>
              <a:buChar char="○"/>
            </a:pPr>
            <a:r>
              <a:rPr lang="en-US" sz="3400">
                <a:solidFill>
                  <a:srgbClr val="434343"/>
                </a:solidFill>
              </a:rPr>
              <a:t>Encourage discussion, questions, and student feedback</a:t>
            </a:r>
            <a:endParaRPr sz="3400">
              <a:solidFill>
                <a:srgbClr val="434343"/>
              </a:solidFill>
            </a:endParaRPr>
          </a:p>
          <a:p>
            <a:pPr indent="-444500" lvl="1" marL="914400" rtl="0">
              <a:lnSpc>
                <a:spcPct val="150000"/>
              </a:lnSpc>
              <a:spcBef>
                <a:spcPts val="0"/>
              </a:spcBef>
              <a:spcAft>
                <a:spcPts val="0"/>
              </a:spcAft>
              <a:buClr>
                <a:srgbClr val="434343"/>
              </a:buClr>
              <a:buSzPts val="3400"/>
              <a:buChar char="○"/>
            </a:pPr>
            <a:r>
              <a:rPr lang="en-US" sz="3400">
                <a:solidFill>
                  <a:srgbClr val="434343"/>
                </a:solidFill>
              </a:rPr>
              <a:t>Be mindful of student of experiences and backgrounds</a:t>
            </a:r>
            <a:endParaRPr sz="3400">
              <a:solidFill>
                <a:srgbClr val="434343"/>
              </a:solidFill>
            </a:endParaRPr>
          </a:p>
          <a:p>
            <a:pPr indent="-444500" lvl="1" marL="914400" rtl="0">
              <a:lnSpc>
                <a:spcPct val="150000"/>
              </a:lnSpc>
              <a:spcBef>
                <a:spcPts val="0"/>
              </a:spcBef>
              <a:spcAft>
                <a:spcPts val="0"/>
              </a:spcAft>
              <a:buClr>
                <a:srgbClr val="434343"/>
              </a:buClr>
              <a:buSzPts val="3400"/>
              <a:buChar char="○"/>
            </a:pPr>
            <a:r>
              <a:rPr lang="en-US" sz="3400">
                <a:solidFill>
                  <a:srgbClr val="434343"/>
                </a:solidFill>
              </a:rPr>
              <a:t>Support collaboration and hands-on learning activities </a:t>
            </a:r>
            <a:endParaRPr sz="3400">
              <a:solidFill>
                <a:srgbClr val="434343"/>
              </a:solidFill>
            </a:endParaRPr>
          </a:p>
        </p:txBody>
      </p:sp>
      <p:sp>
        <p:nvSpPr>
          <p:cNvPr id="101" name="Shape 101"/>
          <p:cNvSpPr txBox="1"/>
          <p:nvPr/>
        </p:nvSpPr>
        <p:spPr>
          <a:xfrm>
            <a:off x="12833250" y="16920725"/>
            <a:ext cx="7375800" cy="807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6000">
                <a:solidFill>
                  <a:schemeClr val="dk1"/>
                </a:solidFill>
                <a:latin typeface="EB Garamond SemiBold"/>
                <a:ea typeface="EB Garamond SemiBold"/>
                <a:cs typeface="EB Garamond SemiBold"/>
                <a:sym typeface="EB Garamond SemiBold"/>
              </a:rPr>
              <a:t>Key Principles</a:t>
            </a:r>
            <a:endParaRPr sz="6000">
              <a:solidFill>
                <a:schemeClr val="dk1"/>
              </a:solidFill>
              <a:latin typeface="EB Garamond SemiBold"/>
              <a:ea typeface="EB Garamond SemiBold"/>
              <a:cs typeface="EB Garamond SemiBold"/>
              <a:sym typeface="EB Garamond SemiBold"/>
            </a:endParaRPr>
          </a:p>
          <a:p>
            <a:pPr indent="0" lvl="0" marL="0" algn="ctr">
              <a:spcBef>
                <a:spcPts val="0"/>
              </a:spcBef>
              <a:spcAft>
                <a:spcPts val="0"/>
              </a:spcAft>
              <a:buClr>
                <a:schemeClr val="dk1"/>
              </a:buClr>
              <a:buSzPts val="1100"/>
              <a:buFont typeface="Arial"/>
              <a:buNone/>
            </a:pPr>
            <a:r>
              <a:t/>
            </a:r>
            <a:endParaRPr sz="4800">
              <a:solidFill>
                <a:schemeClr val="dk1"/>
              </a:solidFill>
              <a:latin typeface="EB Garamond SemiBold"/>
              <a:ea typeface="EB Garamond SemiBold"/>
              <a:cs typeface="EB Garamond SemiBold"/>
              <a:sym typeface="EB Garamond SemiBold"/>
            </a:endParaRPr>
          </a:p>
          <a:p>
            <a:pPr indent="-533400" lvl="0" marL="457200" rtl="0" algn="ctr">
              <a:lnSpc>
                <a:spcPct val="150000"/>
              </a:lnSpc>
              <a:spcBef>
                <a:spcPts val="0"/>
              </a:spcBef>
              <a:spcAft>
                <a:spcPts val="0"/>
              </a:spcAft>
              <a:buClr>
                <a:srgbClr val="434343"/>
              </a:buClr>
              <a:buSzPts val="4800"/>
              <a:buChar char="-"/>
            </a:pPr>
            <a:r>
              <a:rPr lang="en-US" sz="4800">
                <a:solidFill>
                  <a:srgbClr val="434343"/>
                </a:solidFill>
              </a:rPr>
              <a:t>Empowerment -</a:t>
            </a:r>
            <a:endParaRPr sz="4800">
              <a:solidFill>
                <a:srgbClr val="434343"/>
              </a:solidFill>
            </a:endParaRPr>
          </a:p>
          <a:p>
            <a:pPr indent="-533400" lvl="0" marL="457200" rtl="0" algn="ctr">
              <a:lnSpc>
                <a:spcPct val="150000"/>
              </a:lnSpc>
              <a:spcBef>
                <a:spcPts val="0"/>
              </a:spcBef>
              <a:spcAft>
                <a:spcPts val="0"/>
              </a:spcAft>
              <a:buClr>
                <a:srgbClr val="434343"/>
              </a:buClr>
              <a:buSzPts val="4800"/>
              <a:buChar char="-"/>
            </a:pPr>
            <a:r>
              <a:rPr lang="en-US" sz="4800">
                <a:solidFill>
                  <a:srgbClr val="434343"/>
                </a:solidFill>
              </a:rPr>
              <a:t>Community -</a:t>
            </a:r>
            <a:endParaRPr sz="4800">
              <a:solidFill>
                <a:srgbClr val="434343"/>
              </a:solidFill>
            </a:endParaRPr>
          </a:p>
          <a:p>
            <a:pPr indent="-533400" lvl="0" marL="457200" rtl="0" algn="ctr">
              <a:lnSpc>
                <a:spcPct val="150000"/>
              </a:lnSpc>
              <a:spcBef>
                <a:spcPts val="0"/>
              </a:spcBef>
              <a:spcAft>
                <a:spcPts val="0"/>
              </a:spcAft>
              <a:buClr>
                <a:srgbClr val="434343"/>
              </a:buClr>
              <a:buSzPts val="4800"/>
              <a:buChar char="-"/>
            </a:pPr>
            <a:r>
              <a:rPr lang="en-US" sz="4800">
                <a:solidFill>
                  <a:srgbClr val="434343"/>
                </a:solidFill>
              </a:rPr>
              <a:t>Inquiry -</a:t>
            </a:r>
            <a:endParaRPr sz="4800">
              <a:solidFill>
                <a:srgbClr val="434343"/>
              </a:solidFill>
            </a:endParaRPr>
          </a:p>
          <a:p>
            <a:pPr indent="-533400" lvl="0" marL="457200" rtl="0" algn="ctr">
              <a:lnSpc>
                <a:spcPct val="150000"/>
              </a:lnSpc>
              <a:spcBef>
                <a:spcPts val="0"/>
              </a:spcBef>
              <a:spcAft>
                <a:spcPts val="0"/>
              </a:spcAft>
              <a:buClr>
                <a:srgbClr val="434343"/>
              </a:buClr>
              <a:buSzPts val="4800"/>
              <a:buChar char="-"/>
            </a:pPr>
            <a:r>
              <a:rPr lang="en-US" sz="4800">
                <a:solidFill>
                  <a:srgbClr val="434343"/>
                </a:solidFill>
              </a:rPr>
              <a:t>Respect -</a:t>
            </a:r>
            <a:endParaRPr sz="4800">
              <a:solidFill>
                <a:srgbClr val="434343"/>
              </a:solidFill>
            </a:endParaRPr>
          </a:p>
          <a:p>
            <a:pPr indent="-533400" lvl="0" marL="457200" rtl="0" algn="ctr">
              <a:lnSpc>
                <a:spcPct val="150000"/>
              </a:lnSpc>
              <a:spcBef>
                <a:spcPts val="0"/>
              </a:spcBef>
              <a:spcAft>
                <a:spcPts val="0"/>
              </a:spcAft>
              <a:buClr>
                <a:srgbClr val="434343"/>
              </a:buClr>
              <a:buSzPts val="4800"/>
              <a:buChar char="-"/>
            </a:pPr>
            <a:r>
              <a:rPr lang="en-US" sz="4800">
                <a:solidFill>
                  <a:srgbClr val="434343"/>
                </a:solidFill>
              </a:rPr>
              <a:t>Inclusion -</a:t>
            </a:r>
            <a:endParaRPr>
              <a:solidFill>
                <a:srgbClr val="434343"/>
              </a:solidFill>
            </a:endParaRPr>
          </a:p>
        </p:txBody>
      </p:sp>
      <p:sp>
        <p:nvSpPr>
          <p:cNvPr id="102" name="Shape 102"/>
          <p:cNvSpPr txBox="1"/>
          <p:nvPr/>
        </p:nvSpPr>
        <p:spPr>
          <a:xfrm>
            <a:off x="21964150" y="7626850"/>
            <a:ext cx="9634200" cy="1780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latin typeface="EB Garamond SemiBold"/>
                <a:ea typeface="EB Garamond SemiBold"/>
                <a:cs typeface="EB Garamond SemiBold"/>
                <a:sym typeface="EB Garamond SemiBold"/>
              </a:rPr>
              <a:t>Example Activities</a:t>
            </a:r>
            <a:endParaRPr sz="1800">
              <a:latin typeface="EB Garamond SemiBold"/>
              <a:ea typeface="EB Garamond SemiBold"/>
              <a:cs typeface="EB Garamond SemiBold"/>
              <a:sym typeface="EB Garamond SemiBold"/>
            </a:endParaRPr>
          </a:p>
          <a:p>
            <a:pPr indent="0" lvl="0" marL="0" rtl="0" algn="ctr">
              <a:spcBef>
                <a:spcPts val="0"/>
              </a:spcBef>
              <a:spcAft>
                <a:spcPts val="0"/>
              </a:spcAft>
              <a:buNone/>
            </a:pPr>
            <a:r>
              <a:t/>
            </a:r>
            <a:endParaRPr sz="2400">
              <a:latin typeface="EB Garamond SemiBold"/>
              <a:ea typeface="EB Garamond SemiBold"/>
              <a:cs typeface="EB Garamond SemiBold"/>
              <a:sym typeface="EB Garamond SemiBold"/>
            </a:endParaRPr>
          </a:p>
          <a:p>
            <a:pPr indent="-482600" lvl="0" marL="457200" rtl="0">
              <a:lnSpc>
                <a:spcPct val="115000"/>
              </a:lnSpc>
              <a:spcBef>
                <a:spcPts val="0"/>
              </a:spcBef>
              <a:spcAft>
                <a:spcPts val="0"/>
              </a:spcAft>
              <a:buClr>
                <a:srgbClr val="434343"/>
              </a:buClr>
              <a:buSzPts val="4000"/>
              <a:buAutoNum type="arabicPeriod"/>
            </a:pPr>
            <a:r>
              <a:rPr lang="en-US" sz="4000" u="sng">
                <a:solidFill>
                  <a:srgbClr val="434343"/>
                </a:solidFill>
              </a:rPr>
              <a:t>Evaluating Activity</a:t>
            </a:r>
            <a:endParaRPr sz="4000" u="sng">
              <a:solidFill>
                <a:srgbClr val="434343"/>
              </a:solidFill>
            </a:endParaRPr>
          </a:p>
          <a:p>
            <a:pPr indent="0" lvl="0" marL="0" rtl="0">
              <a:lnSpc>
                <a:spcPct val="115000"/>
              </a:lnSpc>
              <a:spcBef>
                <a:spcPts val="0"/>
              </a:spcBef>
              <a:spcAft>
                <a:spcPts val="0"/>
              </a:spcAft>
              <a:buNone/>
            </a:pPr>
            <a:r>
              <a:rPr i="1" lang="en-US" sz="3200">
                <a:solidFill>
                  <a:srgbClr val="434343"/>
                </a:solidFill>
              </a:rPr>
              <a:t>Students will work collaboratively in groups to discuss an article, determine how they could use it in an assignment, and consider authority.</a:t>
            </a:r>
            <a:endParaRPr i="1" sz="3200">
              <a:solidFill>
                <a:srgbClr val="434343"/>
              </a:solidFill>
            </a:endParaRPr>
          </a:p>
          <a:p>
            <a:pPr indent="0" lvl="0" marL="0" rtl="0">
              <a:lnSpc>
                <a:spcPct val="115000"/>
              </a:lnSpc>
              <a:spcBef>
                <a:spcPts val="0"/>
              </a:spcBef>
              <a:spcAft>
                <a:spcPts val="0"/>
              </a:spcAft>
              <a:buNone/>
            </a:pPr>
            <a:r>
              <a:t/>
            </a:r>
            <a:endParaRPr sz="800">
              <a:solidFill>
                <a:srgbClr val="434343"/>
              </a:solidFill>
            </a:endParaRPr>
          </a:p>
          <a:p>
            <a:pPr indent="0" lvl="0" marL="0" rtl="0">
              <a:lnSpc>
                <a:spcPct val="115000"/>
              </a:lnSpc>
              <a:spcBef>
                <a:spcPts val="0"/>
              </a:spcBef>
              <a:spcAft>
                <a:spcPts val="0"/>
              </a:spcAft>
              <a:buNone/>
            </a:pPr>
            <a:r>
              <a:rPr lang="en-US" sz="3100">
                <a:solidFill>
                  <a:srgbClr val="434343"/>
                </a:solidFill>
              </a:rPr>
              <a:t>Questions for discussion:</a:t>
            </a:r>
            <a:endParaRPr sz="3100">
              <a:solidFill>
                <a:srgbClr val="434343"/>
              </a:solidFill>
            </a:endParaRPr>
          </a:p>
          <a:p>
            <a:pPr indent="-425450" lvl="1" marL="914400" rtl="0">
              <a:lnSpc>
                <a:spcPct val="115000"/>
              </a:lnSpc>
              <a:spcBef>
                <a:spcPts val="0"/>
              </a:spcBef>
              <a:spcAft>
                <a:spcPts val="0"/>
              </a:spcAft>
              <a:buClr>
                <a:srgbClr val="434343"/>
              </a:buClr>
              <a:buSzPts val="3100"/>
              <a:buChar char="○"/>
            </a:pPr>
            <a:r>
              <a:rPr lang="en-US" sz="3100">
                <a:solidFill>
                  <a:srgbClr val="434343"/>
                </a:solidFill>
              </a:rPr>
              <a:t>What makes an author an authority on a subject?  </a:t>
            </a:r>
            <a:endParaRPr sz="3100">
              <a:solidFill>
                <a:srgbClr val="434343"/>
              </a:solidFill>
            </a:endParaRPr>
          </a:p>
          <a:p>
            <a:pPr indent="-425450" lvl="1" marL="914400" rtl="0">
              <a:lnSpc>
                <a:spcPct val="115000"/>
              </a:lnSpc>
              <a:spcBef>
                <a:spcPts val="0"/>
              </a:spcBef>
              <a:spcAft>
                <a:spcPts val="0"/>
              </a:spcAft>
              <a:buClr>
                <a:srgbClr val="434343"/>
              </a:buClr>
              <a:buSzPts val="3100"/>
              <a:buChar char="○"/>
            </a:pPr>
            <a:r>
              <a:rPr lang="en-US" sz="3100">
                <a:solidFill>
                  <a:srgbClr val="434343"/>
                </a:solidFill>
              </a:rPr>
              <a:t>What is the article’s intended audience?</a:t>
            </a:r>
            <a:endParaRPr sz="3100">
              <a:solidFill>
                <a:srgbClr val="434343"/>
              </a:solidFill>
            </a:endParaRPr>
          </a:p>
          <a:p>
            <a:pPr indent="-425450" lvl="1" marL="914400" rtl="0">
              <a:lnSpc>
                <a:spcPct val="115000"/>
              </a:lnSpc>
              <a:spcBef>
                <a:spcPts val="0"/>
              </a:spcBef>
              <a:spcAft>
                <a:spcPts val="0"/>
              </a:spcAft>
              <a:buClr>
                <a:srgbClr val="434343"/>
              </a:buClr>
              <a:buSzPts val="3100"/>
              <a:buChar char="○"/>
            </a:pPr>
            <a:r>
              <a:rPr lang="en-US" sz="3100">
                <a:solidFill>
                  <a:srgbClr val="434343"/>
                </a:solidFill>
              </a:rPr>
              <a:t>Who might be excluded from scholarly publications and conversations?</a:t>
            </a:r>
            <a:endParaRPr sz="3100">
              <a:solidFill>
                <a:srgbClr val="434343"/>
              </a:solidFill>
            </a:endParaRPr>
          </a:p>
          <a:p>
            <a:pPr indent="0" lvl="0" marL="0" rtl="0">
              <a:lnSpc>
                <a:spcPct val="115000"/>
              </a:lnSpc>
              <a:spcBef>
                <a:spcPts val="0"/>
              </a:spcBef>
              <a:spcAft>
                <a:spcPts val="0"/>
              </a:spcAft>
              <a:buNone/>
            </a:pPr>
            <a:r>
              <a:rPr lang="en-US" sz="3100">
                <a:solidFill>
                  <a:srgbClr val="434343"/>
                </a:solidFill>
              </a:rPr>
              <a:t>Feminist Pedagogy tips:</a:t>
            </a:r>
            <a:endParaRPr sz="3100">
              <a:solidFill>
                <a:srgbClr val="434343"/>
              </a:solidFill>
            </a:endParaRPr>
          </a:p>
          <a:p>
            <a:pPr indent="-425450" lvl="1" marL="914400" rtl="0">
              <a:lnSpc>
                <a:spcPct val="115000"/>
              </a:lnSpc>
              <a:spcBef>
                <a:spcPts val="0"/>
              </a:spcBef>
              <a:spcAft>
                <a:spcPts val="0"/>
              </a:spcAft>
              <a:buClr>
                <a:srgbClr val="434343"/>
              </a:buClr>
              <a:buSzPts val="3100"/>
              <a:buChar char="○"/>
            </a:pPr>
            <a:r>
              <a:rPr lang="en-US" sz="3100">
                <a:solidFill>
                  <a:srgbClr val="434343"/>
                </a:solidFill>
              </a:rPr>
              <a:t>Choose article topics that focus on social justice issues</a:t>
            </a:r>
            <a:r>
              <a:rPr lang="en-US" sz="3100">
                <a:solidFill>
                  <a:srgbClr val="434343"/>
                </a:solidFill>
              </a:rPr>
              <a:t> </a:t>
            </a:r>
            <a:r>
              <a:rPr lang="en-US" sz="3100">
                <a:solidFill>
                  <a:srgbClr val="434343"/>
                </a:solidFill>
              </a:rPr>
              <a:t>and/or underrepresented groups. Example: “Women in STEM”</a:t>
            </a:r>
            <a:endParaRPr sz="3100">
              <a:solidFill>
                <a:srgbClr val="434343"/>
              </a:solidFill>
            </a:endParaRPr>
          </a:p>
          <a:p>
            <a:pPr indent="-425450" lvl="1" marL="914400" rtl="0">
              <a:lnSpc>
                <a:spcPct val="115000"/>
              </a:lnSpc>
              <a:spcBef>
                <a:spcPts val="0"/>
              </a:spcBef>
              <a:spcAft>
                <a:spcPts val="0"/>
              </a:spcAft>
              <a:buClr>
                <a:srgbClr val="434343"/>
              </a:buClr>
              <a:buSzPts val="3100"/>
              <a:buChar char="○"/>
            </a:pPr>
            <a:r>
              <a:rPr lang="en-US" sz="3100">
                <a:solidFill>
                  <a:srgbClr val="434343"/>
                </a:solidFill>
              </a:rPr>
              <a:t>Encourage students to choose their own topic and/or articles</a:t>
            </a:r>
            <a:endParaRPr sz="3100">
              <a:solidFill>
                <a:srgbClr val="434343"/>
              </a:solidFill>
            </a:endParaRPr>
          </a:p>
          <a:p>
            <a:pPr indent="0" lvl="0" marL="0" rtl="0">
              <a:lnSpc>
                <a:spcPct val="115000"/>
              </a:lnSpc>
              <a:spcBef>
                <a:spcPts val="0"/>
              </a:spcBef>
              <a:spcAft>
                <a:spcPts val="0"/>
              </a:spcAft>
              <a:buNone/>
            </a:pPr>
            <a:r>
              <a:t/>
            </a:r>
            <a:endParaRPr sz="800">
              <a:solidFill>
                <a:srgbClr val="434343"/>
              </a:solidFill>
            </a:endParaRPr>
          </a:p>
          <a:p>
            <a:pPr indent="0" lvl="0" marL="0" rtl="0">
              <a:lnSpc>
                <a:spcPct val="115000"/>
              </a:lnSpc>
              <a:spcBef>
                <a:spcPts val="0"/>
              </a:spcBef>
              <a:spcAft>
                <a:spcPts val="0"/>
              </a:spcAft>
              <a:buNone/>
            </a:pPr>
            <a:r>
              <a:rPr lang="en-US" sz="4000">
                <a:solidFill>
                  <a:srgbClr val="434343"/>
                </a:solidFill>
              </a:rPr>
              <a:t>2. </a:t>
            </a:r>
            <a:r>
              <a:rPr lang="en-US" sz="4000" u="sng">
                <a:solidFill>
                  <a:srgbClr val="434343"/>
                </a:solidFill>
              </a:rPr>
              <a:t>Database Searching</a:t>
            </a:r>
            <a:endParaRPr sz="3600" u="sng">
              <a:solidFill>
                <a:srgbClr val="434343"/>
              </a:solidFill>
            </a:endParaRPr>
          </a:p>
          <a:p>
            <a:pPr indent="0" lvl="0" marL="0" rtl="0">
              <a:lnSpc>
                <a:spcPct val="115000"/>
              </a:lnSpc>
              <a:spcBef>
                <a:spcPts val="0"/>
              </a:spcBef>
              <a:spcAft>
                <a:spcPts val="0"/>
              </a:spcAft>
              <a:buNone/>
            </a:pPr>
            <a:r>
              <a:rPr i="1" lang="en-US" sz="3200">
                <a:solidFill>
                  <a:srgbClr val="434343"/>
                </a:solidFill>
              </a:rPr>
              <a:t>Students will lead database searching, discuss search strategies, and explore issues of access. </a:t>
            </a:r>
            <a:endParaRPr i="1" sz="3200">
              <a:solidFill>
                <a:srgbClr val="434343"/>
              </a:solidFill>
            </a:endParaRPr>
          </a:p>
          <a:p>
            <a:pPr indent="0" lvl="0" marL="0" rtl="0">
              <a:lnSpc>
                <a:spcPct val="115000"/>
              </a:lnSpc>
              <a:spcBef>
                <a:spcPts val="0"/>
              </a:spcBef>
              <a:spcAft>
                <a:spcPts val="0"/>
              </a:spcAft>
              <a:buNone/>
            </a:pPr>
            <a:r>
              <a:t/>
            </a:r>
            <a:endParaRPr i="1" sz="800">
              <a:solidFill>
                <a:srgbClr val="434343"/>
              </a:solidFill>
            </a:endParaRPr>
          </a:p>
          <a:p>
            <a:pPr indent="0" lvl="0" marL="0" rtl="0">
              <a:lnSpc>
                <a:spcPct val="115000"/>
              </a:lnSpc>
              <a:spcBef>
                <a:spcPts val="0"/>
              </a:spcBef>
              <a:spcAft>
                <a:spcPts val="0"/>
              </a:spcAft>
              <a:buNone/>
            </a:pPr>
            <a:r>
              <a:rPr lang="en-US" sz="3100">
                <a:solidFill>
                  <a:srgbClr val="434343"/>
                </a:solidFill>
              </a:rPr>
              <a:t>Questions for discussion:</a:t>
            </a:r>
            <a:endParaRPr sz="3100">
              <a:solidFill>
                <a:srgbClr val="434343"/>
              </a:solidFill>
            </a:endParaRPr>
          </a:p>
          <a:p>
            <a:pPr indent="-425450" lvl="1" marL="914400" rtl="0">
              <a:lnSpc>
                <a:spcPct val="115000"/>
              </a:lnSpc>
              <a:spcBef>
                <a:spcPts val="0"/>
              </a:spcBef>
              <a:spcAft>
                <a:spcPts val="0"/>
              </a:spcAft>
              <a:buClr>
                <a:srgbClr val="434343"/>
              </a:buClr>
              <a:buSzPts val="3100"/>
              <a:buChar char="○"/>
            </a:pPr>
            <a:r>
              <a:rPr lang="en-US" sz="3100">
                <a:solidFill>
                  <a:srgbClr val="434343"/>
                </a:solidFill>
              </a:rPr>
              <a:t>What are some potential barriers to access?</a:t>
            </a:r>
            <a:endParaRPr sz="3100">
              <a:solidFill>
                <a:srgbClr val="434343"/>
              </a:solidFill>
            </a:endParaRPr>
          </a:p>
          <a:p>
            <a:pPr indent="-425450" lvl="1" marL="914400" rtl="0">
              <a:lnSpc>
                <a:spcPct val="115000"/>
              </a:lnSpc>
              <a:spcBef>
                <a:spcPts val="0"/>
              </a:spcBef>
              <a:spcAft>
                <a:spcPts val="0"/>
              </a:spcAft>
              <a:buClr>
                <a:srgbClr val="434343"/>
              </a:buClr>
              <a:buSzPts val="3100"/>
              <a:buChar char="○"/>
            </a:pPr>
            <a:r>
              <a:rPr lang="en-US" sz="3100">
                <a:solidFill>
                  <a:srgbClr val="434343"/>
                </a:solidFill>
              </a:rPr>
              <a:t>How can you incorporate these methods into your research process?</a:t>
            </a:r>
            <a:endParaRPr sz="3100">
              <a:solidFill>
                <a:srgbClr val="434343"/>
              </a:solidFill>
            </a:endParaRPr>
          </a:p>
          <a:p>
            <a:pPr indent="0" lvl="0" marL="0" rtl="0">
              <a:lnSpc>
                <a:spcPct val="115000"/>
              </a:lnSpc>
              <a:spcBef>
                <a:spcPts val="0"/>
              </a:spcBef>
              <a:spcAft>
                <a:spcPts val="0"/>
              </a:spcAft>
              <a:buNone/>
            </a:pPr>
            <a:r>
              <a:rPr lang="en-US" sz="3100">
                <a:solidFill>
                  <a:srgbClr val="434343"/>
                </a:solidFill>
              </a:rPr>
              <a:t>Feminist Pedagogy tips: </a:t>
            </a:r>
            <a:endParaRPr sz="3100">
              <a:solidFill>
                <a:srgbClr val="434343"/>
              </a:solidFill>
            </a:endParaRPr>
          </a:p>
          <a:p>
            <a:pPr indent="-425450" lvl="1" marL="914400" rtl="0">
              <a:lnSpc>
                <a:spcPct val="115000"/>
              </a:lnSpc>
              <a:spcBef>
                <a:spcPts val="0"/>
              </a:spcBef>
              <a:spcAft>
                <a:spcPts val="0"/>
              </a:spcAft>
              <a:buClr>
                <a:srgbClr val="434343"/>
              </a:buClr>
              <a:buSzPts val="3100"/>
              <a:buChar char="○"/>
            </a:pPr>
            <a:r>
              <a:rPr lang="en-US" sz="3100">
                <a:solidFill>
                  <a:srgbClr val="434343"/>
                </a:solidFill>
              </a:rPr>
              <a:t>“Think, pair, share!”</a:t>
            </a:r>
            <a:endParaRPr sz="3100">
              <a:solidFill>
                <a:srgbClr val="434343"/>
              </a:solidFill>
            </a:endParaRPr>
          </a:p>
          <a:p>
            <a:pPr indent="-425450" lvl="1" marL="914400" rtl="0">
              <a:lnSpc>
                <a:spcPct val="115000"/>
              </a:lnSpc>
              <a:spcBef>
                <a:spcPts val="0"/>
              </a:spcBef>
              <a:spcAft>
                <a:spcPts val="0"/>
              </a:spcAft>
              <a:buClr>
                <a:srgbClr val="434343"/>
              </a:buClr>
              <a:buSzPts val="3100"/>
              <a:buChar char="○"/>
            </a:pPr>
            <a:r>
              <a:rPr lang="en-US" sz="3100">
                <a:solidFill>
                  <a:srgbClr val="434343"/>
                </a:solidFill>
              </a:rPr>
              <a:t>Have students control instructor computer and share results with class.</a:t>
            </a:r>
            <a:endParaRPr sz="3100">
              <a:solidFill>
                <a:srgbClr val="434343"/>
              </a:solidFill>
            </a:endParaRPr>
          </a:p>
          <a:p>
            <a:pPr indent="-425450" lvl="1" marL="914400" rtl="0">
              <a:lnSpc>
                <a:spcPct val="115000"/>
              </a:lnSpc>
              <a:spcBef>
                <a:spcPts val="0"/>
              </a:spcBef>
              <a:spcAft>
                <a:spcPts val="0"/>
              </a:spcAft>
              <a:buClr>
                <a:srgbClr val="434343"/>
              </a:buClr>
              <a:buSzPts val="3100"/>
              <a:buChar char="○"/>
            </a:pPr>
            <a:r>
              <a:rPr lang="en-US" sz="3100">
                <a:solidFill>
                  <a:srgbClr val="434343"/>
                </a:solidFill>
              </a:rPr>
              <a:t>Use search topics that highlight the experience of women or other oppressed groups.</a:t>
            </a:r>
            <a:endParaRPr sz="3100">
              <a:solidFill>
                <a:srgbClr val="434343"/>
              </a:solidFill>
            </a:endParaRPr>
          </a:p>
          <a:p>
            <a:pPr indent="0" lvl="0" marL="0" rtl="0">
              <a:spcBef>
                <a:spcPts val="0"/>
              </a:spcBef>
              <a:spcAft>
                <a:spcPts val="0"/>
              </a:spcAft>
              <a:buNone/>
            </a:pPr>
            <a:r>
              <a:t/>
            </a:r>
            <a:endParaRPr sz="3600">
              <a:solidFill>
                <a:srgbClr val="434343"/>
              </a:solidFill>
            </a:endParaRPr>
          </a:p>
          <a:p>
            <a:pPr indent="0" lvl="0" marL="0" rtl="0">
              <a:spcBef>
                <a:spcPts val="0"/>
              </a:spcBef>
              <a:spcAft>
                <a:spcPts val="0"/>
              </a:spcAft>
              <a:buNone/>
            </a:pPr>
            <a:r>
              <a:t/>
            </a:r>
            <a:endParaRPr sz="3600">
              <a:solidFill>
                <a:srgbClr val="434343"/>
              </a:solidFill>
            </a:endParaRPr>
          </a:p>
        </p:txBody>
      </p:sp>
      <p:sp>
        <p:nvSpPr>
          <p:cNvPr id="103" name="Shape 103"/>
          <p:cNvSpPr txBox="1"/>
          <p:nvPr/>
        </p:nvSpPr>
        <p:spPr>
          <a:xfrm>
            <a:off x="11421950" y="8417488"/>
            <a:ext cx="9634200" cy="796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solidFill>
                  <a:srgbClr val="E06666"/>
                </a:solidFill>
                <a:latin typeface="EB Garamond"/>
                <a:ea typeface="EB Garamond"/>
                <a:cs typeface="EB Garamond"/>
                <a:sym typeface="EB Garamond"/>
              </a:rPr>
              <a:t> </a:t>
            </a:r>
            <a:r>
              <a:rPr lang="en-US" sz="6200">
                <a:solidFill>
                  <a:srgbClr val="E06666"/>
                </a:solidFill>
                <a:latin typeface="EB Garamond"/>
                <a:ea typeface="EB Garamond"/>
                <a:cs typeface="EB Garamond"/>
                <a:sym typeface="EB Garamond"/>
              </a:rPr>
              <a:t>As a classroom community, our capacity to generate excitement is deeply affected by our interest in one another, in hearing one another’s voices, in recognizing one another’s presence. </a:t>
            </a:r>
            <a:endParaRPr sz="6200">
              <a:solidFill>
                <a:srgbClr val="E06666"/>
              </a:solidFill>
              <a:latin typeface="EB Garamond"/>
              <a:ea typeface="EB Garamond"/>
              <a:cs typeface="EB Garamond"/>
              <a:sym typeface="EB Garamond"/>
            </a:endParaRPr>
          </a:p>
          <a:p>
            <a:pPr indent="0" lvl="0" marL="0" rtl="0" algn="ctr">
              <a:spcBef>
                <a:spcPts val="0"/>
              </a:spcBef>
              <a:spcAft>
                <a:spcPts val="0"/>
              </a:spcAft>
              <a:buNone/>
            </a:pPr>
            <a:r>
              <a:rPr lang="en-US" sz="6200">
                <a:solidFill>
                  <a:srgbClr val="E06666"/>
                </a:solidFill>
                <a:latin typeface="EB Garamond"/>
                <a:ea typeface="EB Garamond"/>
                <a:cs typeface="EB Garamond"/>
                <a:sym typeface="EB Garamond"/>
              </a:rPr>
              <a:t>- bell hooks</a:t>
            </a:r>
            <a:endParaRPr sz="6200">
              <a:solidFill>
                <a:srgbClr val="E06666"/>
              </a:solidFill>
              <a:latin typeface="EB Garamond"/>
              <a:ea typeface="EB Garamond"/>
              <a:cs typeface="EB Garamond"/>
              <a:sym typeface="EB Garamond"/>
            </a:endParaRPr>
          </a:p>
        </p:txBody>
      </p:sp>
      <p:sp>
        <p:nvSpPr>
          <p:cNvPr id="104" name="Shape 104"/>
          <p:cNvSpPr txBox="1"/>
          <p:nvPr/>
        </p:nvSpPr>
        <p:spPr>
          <a:xfrm rot="616602">
            <a:off x="18005622" y="13841985"/>
            <a:ext cx="1256152" cy="1615631"/>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0000">
                <a:solidFill>
                  <a:srgbClr val="E06666"/>
                </a:solidFill>
                <a:latin typeface="Lora"/>
                <a:ea typeface="Lora"/>
                <a:cs typeface="Lora"/>
                <a:sym typeface="Lora"/>
              </a:rPr>
              <a:t>”</a:t>
            </a:r>
            <a:endParaRPr sz="20000">
              <a:solidFill>
                <a:srgbClr val="E06666"/>
              </a:solidFill>
              <a:latin typeface="Lora"/>
              <a:ea typeface="Lora"/>
              <a:cs typeface="Lora"/>
              <a:sym typeface="Lora"/>
            </a:endParaRPr>
          </a:p>
        </p:txBody>
      </p:sp>
      <p:sp>
        <p:nvSpPr>
          <p:cNvPr id="105" name="Shape 105"/>
          <p:cNvSpPr txBox="1"/>
          <p:nvPr/>
        </p:nvSpPr>
        <p:spPr>
          <a:xfrm rot="490799">
            <a:off x="10938633" y="7545872"/>
            <a:ext cx="1705754" cy="1886278"/>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0000">
                <a:solidFill>
                  <a:srgbClr val="E06666"/>
                </a:solidFill>
                <a:latin typeface="Lora"/>
                <a:ea typeface="Lora"/>
                <a:cs typeface="Lora"/>
                <a:sym typeface="Lora"/>
              </a:rPr>
              <a:t>“</a:t>
            </a:r>
            <a:endParaRPr sz="20000">
              <a:solidFill>
                <a:srgbClr val="E06666"/>
              </a:solidFill>
              <a:latin typeface="Lora"/>
              <a:ea typeface="Lora"/>
              <a:cs typeface="Lora"/>
              <a:sym typeface="Lora"/>
            </a:endParaRPr>
          </a:p>
        </p:txBody>
      </p:sp>
      <p:pic>
        <p:nvPicPr>
          <p:cNvPr id="106" name="Shape 106"/>
          <p:cNvPicPr preferRelativeResize="0"/>
          <p:nvPr/>
        </p:nvPicPr>
        <p:blipFill>
          <a:blip r:embed="rId3">
            <a:alphaModFix/>
          </a:blip>
          <a:stretch>
            <a:fillRect/>
          </a:stretch>
        </p:blipFill>
        <p:spPr>
          <a:xfrm>
            <a:off x="21663150" y="131374"/>
            <a:ext cx="10402800" cy="2266630"/>
          </a:xfrm>
          <a:prstGeom prst="rect">
            <a:avLst/>
          </a:prstGeom>
          <a:noFill/>
          <a:ln>
            <a:noFill/>
          </a:ln>
        </p:spPr>
      </p:pic>
      <p:sp>
        <p:nvSpPr>
          <p:cNvPr id="107" name="Shape 107"/>
          <p:cNvSpPr txBox="1"/>
          <p:nvPr/>
        </p:nvSpPr>
        <p:spPr>
          <a:xfrm>
            <a:off x="11645875" y="25533450"/>
            <a:ext cx="9068400" cy="6561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sz="2400"/>
              <a:t>References available at: </a:t>
            </a:r>
            <a:r>
              <a:rPr b="1" lang="en-US" sz="2400"/>
              <a:t>go.umd.edu/LOEX2018</a:t>
            </a:r>
            <a:endParaRPr b="1" sz="2400"/>
          </a:p>
        </p:txBody>
      </p:sp>
    </p:spTree>
  </p:cSld>
  <p:clrMapOvr>
    <a:masterClrMapping/>
  </p:clrMapOvr>
</p:sld>
</file>

<file path=ppt/theme/theme1.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